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</p:sldIdLst>
  <p:sldSz cx="18288000" cy="10287000"/>
  <p:notesSz cx="6858000" cy="9144000"/>
  <p:embeddedFontLst>
    <p:embeddedFont>
      <p:font typeface="Elice DigitalBaeum OTF" panose="020B0600000101010101" charset="-127"/>
      <p:regular r:id="rId19"/>
    </p:embeddedFont>
    <p:embeddedFont>
      <p:font typeface="Noto Sans CJK KR Regular" panose="020B0600000101010101" charset="-127"/>
      <p:regular r:id="rId20"/>
    </p:embeddedFont>
    <p:embeddedFont>
      <p:font typeface="Pretendard ExtraLight" panose="020B0600000101010101" charset="-127"/>
      <p:regular r:id="rId21"/>
    </p:embeddedFont>
    <p:embeddedFont>
      <p:font typeface="Pretendard Light" panose="020B0600000101010101" charset="-127"/>
      <p:regular r:id="rId22"/>
    </p:embeddedFont>
    <p:embeddedFont>
      <p:font typeface="Pretendard Regular" panose="020B0600000101010101" charset="-127"/>
      <p:regular r:id="rId23"/>
    </p:embeddedFont>
    <p:embeddedFont>
      <p:font typeface="SB AggroOTF Light" panose="020B0600000101010101" charset="-127"/>
      <p:regular r:id="rId24"/>
    </p:embeddedFont>
    <p:embeddedFont>
      <p:font typeface="SB AggroOTF Medium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47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50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52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54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56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58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hyperlink" Target="https://github.com/dongmin625/react-js-middle_class/tree/main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7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39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23" Type="http://schemas.openxmlformats.org/officeDocument/2006/relationships/image" Target="../media/image41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56300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7800" b="0" i="0" u="none" strike="noStrike" spc="-600" dirty="0">
                <a:solidFill>
                  <a:srgbClr val="D37DFF"/>
                </a:solidFill>
                <a:ea typeface="SB AggroOTF Light"/>
              </a:rPr>
              <a:t>		</a:t>
            </a:r>
            <a:r>
              <a:rPr lang="en-US" altLang="ko-KR" sz="7800" spc="-600" dirty="0">
                <a:solidFill>
                  <a:srgbClr val="D37DFF"/>
                </a:solidFill>
                <a:ea typeface="SB AggroOTF Light"/>
              </a:rPr>
              <a:t>JS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7800" b="0" i="0" u="none" strike="noStrike" spc="-600" dirty="0">
                <a:solidFill>
                  <a:srgbClr val="FFFFFF"/>
                </a:solidFill>
                <a:ea typeface="SB AggroOTF Light"/>
              </a:rPr>
              <a:t>프로그래밍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 </a:t>
            </a:r>
            <a:endParaRPr lang="ko-KR" sz="78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73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6800" y="41656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spc="-600" dirty="0">
                <a:solidFill>
                  <a:srgbClr val="E6FD72"/>
                </a:solidFill>
                <a:ea typeface="SB AggroOTF Light"/>
              </a:rPr>
              <a:t>중급</a:t>
            </a:r>
            <a:r>
              <a:rPr lang="ko-KR" sz="11000" b="0" i="0" u="none" strike="noStrike" spc="-600" dirty="0">
                <a:solidFill>
                  <a:srgbClr val="E6FD72"/>
                </a:solidFill>
                <a:ea typeface="SB AggroOTF Light"/>
              </a:rPr>
              <a:t>자</a:t>
            </a:r>
            <a:r>
              <a:rPr lang="ko-KR" sz="11000" b="0" i="0" u="none" strike="noStrike" spc="-600" dirty="0">
                <a:solidFill>
                  <a:srgbClr val="FFFFFF"/>
                </a:solidFill>
                <a:ea typeface="SB AggroOTF Light"/>
              </a:rPr>
              <a:t>를</a:t>
            </a:r>
            <a:r>
              <a:rPr lang="en-US" sz="11000" b="0" i="0" u="none" strike="noStrike" spc="-600" dirty="0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11000" b="0" i="0" u="none" strike="noStrike" spc="-600" dirty="0">
                <a:solidFill>
                  <a:srgbClr val="FFFFFF"/>
                </a:solidFill>
                <a:ea typeface="SB AggroOTF Light"/>
              </a:rPr>
              <a:t>위한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6000" y="3771900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>
                <a:solidFill>
                  <a:srgbClr val="FFFFFF"/>
                </a:solidFill>
                <a:latin typeface="Noto Sans CJK KR Regular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744A3-944C-B2E4-37DB-08F64EC8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68406A-4199-0158-B945-5DCAAA6EC128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EA57327-D77C-E728-505D-E8772F35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B4CA20-E9F8-1C6F-7C14-C04313CE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6E1DFD-D430-720A-DEDD-DD4D37580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E2C40C-202D-E2D6-398F-7FF623CEC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3172581-D9CA-82CF-9644-209E63E68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8C32A5-DF89-FA42-D996-DC906F7D0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0486707-29F7-3E2A-CD5D-FDBEC9450A39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1662A5C-0D64-83C5-5D75-391C583F7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44B279FC-59AC-FB07-943E-5A85D52F99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EAF3B3EB-FCAA-5107-5595-6A3F2D172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4127161-C9B2-4D97-14BB-FDB469904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D131047-7988-D27F-8803-4F0B96D9A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275F8DB-3801-78DE-12D1-4010937A5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99F177F-843B-9C56-F36E-5C7DE04A13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F71AF32-EE2D-ED92-53F4-C78C878BCD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948CF86-094D-B7E4-6017-C20E71830B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DF7E346-D70A-E8AA-17CA-FFC2BE8882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5C29DD4-B677-71FE-0711-589F4A2F58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F5E46260-43FC-0CEE-6F4C-3DCDB445EA9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84F92771-6559-E722-1629-A7FDEB68FF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EB222EA1-8ADA-52ED-4723-F244452F58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74D256F9-02AE-C06A-55B3-D23E765E3A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1CC01C5B-C8C9-2028-B761-7426F43A8B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400" y="3595221"/>
            <a:ext cx="11277600" cy="519317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CDC90E5-52BF-FF96-62BB-E2A109BBCC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743730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808C4337-3C6C-37C9-DFBE-0EA21DDDEA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EE385E00-7844-8D73-44E6-222C41948D8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425C97DC-BE56-EDE1-C076-28DD51D39D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05790AAD-1DA4-4253-F50C-4E4BED2971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5ACF6DCF-61EC-597F-BEA0-1B250591B3E9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F537C365-D80D-4263-B8E3-5734FD7B03F5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73425EC0-0D3D-E08B-4AFF-599FACCEFE3E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A96EB6AF-C842-147E-5743-6657E4D2EF5D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B497C717-9DC6-A601-4235-4229586F8D6D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5E6A508B-94DC-BB36-C6B3-63E46BCAD666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57C43D47-7831-2E41-CE13-D1ABE1DDF474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1B5C54C4-FAB6-6461-B518-A32CE6CABF3E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5475AAE9-3006-4457-7243-D82EA80812C4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0BDC2BFB-BB9F-F812-92DF-D1417E3B9AE8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028B3945-36E2-7F5D-ACD6-24E1573C729B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A4DCF55D-EBCB-BEE6-F0FE-02C1333EF793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51F5A2D1-EF27-F9F5-D3A4-0399BE24046C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25133605-B248-1F39-DA9E-DBAA27AAEDF0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592E0BEE-828D-A5E1-F321-CB4AFAD65704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F36C84C9-0F99-A19C-F95E-F8FDDF22601A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83911551-4F26-F66B-9522-24AADED385D6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4B6411D0-8C04-2EA7-772D-E55655DD5406}"/>
              </a:ext>
            </a:extLst>
          </p:cNvPr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B790AE7E-CCE4-7DF4-EB32-86592E693CF4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BD5F4C95-F176-EE0E-7A99-1FF5DBD1D3AD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669DED28-5CC7-31CC-E223-581C9642ABDD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6DD86500-6E25-95E9-5FB8-B4D1BE01C79F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7CA851DA-F384-CAD4-2E9D-21E6F32F00BB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 err="1">
                <a:solidFill>
                  <a:srgbClr val="FFFFFF"/>
                </a:solidFill>
                <a:ea typeface="SB AggroOTF Light"/>
              </a:rPr>
              <a:t>클로저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755CE8E1-0998-F0D2-8B50-1C26132C627F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18CF22C6-23B5-3A9C-82A3-FF7A7037566C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A732B909-B2D1-9264-4743-A975CFF2F519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F4CDD6CE-8B39-E67F-9166-CC01C3DA6E1A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D00301-0E2D-06FA-A6DA-EBEFDBECA898}"/>
              </a:ext>
            </a:extLst>
          </p:cNvPr>
          <p:cNvSpPr txBox="1"/>
          <p:nvPr/>
        </p:nvSpPr>
        <p:spPr>
          <a:xfrm>
            <a:off x="5867400" y="453773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클로저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45FE26D-3ECF-BF4E-7C03-EFA8C7CF08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7200" y="5988968"/>
            <a:ext cx="48772" cy="27129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BEADFB5-F548-3333-2EC4-E153F59A3F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22920" y="3588872"/>
            <a:ext cx="8641080" cy="519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9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360B5-D6B2-7D36-B6C6-34A3BC09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F59968-D883-CA32-323B-0522D2FB80DA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8F46029-D67A-76E0-FA74-F6FB77DB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00A671-AA99-9449-04D9-43E39E5B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69093F-D9D5-BAE9-897E-CCB0F9F4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5E4FC5-2E31-BC80-FAB3-3795DE6A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82D6C6-4A82-432F-C25A-88292DA39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31CDF28-AC56-9032-A03D-27BF825BF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90A35E6-6A62-B757-C480-48269E55D328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FDE3DFD-A6AE-4B8D-E32D-76B3CB58D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01B387EE-BD75-98C5-6C44-38315AA585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2E85F135-2E85-29EA-30F8-A4E8E13A5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E40E1A3-5CB3-83B2-5D4B-7F0A92F7C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7F74B84-0AA4-E27C-F53C-E04649A89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45B5E01-F73F-6BAD-234D-EC4DF2A9C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6725CC8-8698-6D6F-D950-914ABF1D5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6DD3DBD-2DC0-9E25-D27D-214670C620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96B938E-903E-85EC-812D-53FEFB5EFB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B32235B-8161-6323-F8B4-498D34C9BD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DB7A5D-6A21-9A0D-4362-30FE748A84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51556D68-D600-8D2B-126B-A0D07417A4E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8E442692-86E0-6D2E-5ED7-AE1623F6C4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387787B-E779-F27E-2F29-A130AEAB8D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6AE88BD-99F8-0C86-8E4B-63DD8B111F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5673" y="6313021"/>
            <a:ext cx="6955653" cy="3302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E7725185-9D67-398E-E8E7-3744BD9149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extLst>
              <a:ext uri="{FF2B5EF4-FFF2-40B4-BE49-F238E27FC236}">
                <a16:creationId xmlns:a16="http://schemas.microsoft.com/office/drawing/2014/main" id="{0967CDD1-8697-EE87-DE12-4869E94F69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43230" y="6299200"/>
            <a:ext cx="304800" cy="3302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D5FF783F-5515-A8F6-588E-C9B0B76D12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B9FDDE23-B6C3-18C8-C348-8D7A074867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0050" y="3595221"/>
            <a:ext cx="11277600" cy="25908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977DBD0-9FCA-C73A-9AA6-D3CB6D1128C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584951" y="4864100"/>
            <a:ext cx="2260600" cy="38100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17D25-B5E7-AAD1-5472-59AE31A303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292E163-72BA-CD34-E382-0528CAC5A5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>
            <a:extLst>
              <a:ext uri="{FF2B5EF4-FFF2-40B4-BE49-F238E27FC236}">
                <a16:creationId xmlns:a16="http://schemas.microsoft.com/office/drawing/2014/main" id="{638E666D-C6B5-18A4-0C8E-AEEBA5F5AF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616700"/>
            <a:ext cx="6955652" cy="2590800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5DF5FB8A-4E17-9C59-1ED1-5EB81AE98B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546849" y="7886700"/>
            <a:ext cx="2260600" cy="38100"/>
          </a:xfrm>
          <a:prstGeom prst="rect">
            <a:avLst/>
          </a:prstGeom>
        </p:spPr>
      </p:pic>
      <p:grpSp>
        <p:nvGrpSpPr>
          <p:cNvPr id="46" name="Group 46">
            <a:extLst>
              <a:ext uri="{FF2B5EF4-FFF2-40B4-BE49-F238E27FC236}">
                <a16:creationId xmlns:a16="http://schemas.microsoft.com/office/drawing/2014/main" id="{B6E324CC-4FFD-F54C-E18B-681749633D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035411D0-321E-B4BB-C127-6B7D003E44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5143BF38-22B4-9D53-0771-C689BA59AE5A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212FFC0F-E90A-C692-A1AE-60BA5FF36C1A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F88DCAD7-A9E6-08EC-0999-51141D9E8AB1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DAE1F62-83D6-C289-46F9-06F76A21D046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DDA91910-8AD4-85D9-34FA-D276A87FE4A5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AD51601C-DE75-91F3-FD89-E8D9725F128A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A3D48F78-5CFB-5CCA-37DD-7B9D96085EEA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1F1AA6BE-3BCE-440D-7436-9A1EFB6F38D4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3589A5FD-0C6C-FAF1-AADB-779112AEF466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75633621-FC83-1E55-74C2-CE5F0536434F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17EE7F24-90C3-BFE3-4C4D-7C80D69EFB15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60363D30-6A70-E2C6-1844-647D6C9915F0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8EDC0952-4000-B31D-DDCC-82869719A29B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177616C4-2960-BF4C-B0EC-D4B03A9ECA3A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0C2B1CC1-219C-9C47-16D0-D99BBB322F92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A044D49E-9D29-EF89-5E4B-4D0959A75DB9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64BFF109-C06D-0C68-71C4-C9E3B373AF19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F95ECF09-9D1A-A2EF-DF7D-1DAC12C2102F}"/>
              </a:ext>
            </a:extLst>
          </p:cNvPr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6E4EE07C-D82E-82E3-28EC-4F29D3D8EF38}"/>
              </a:ext>
            </a:extLst>
          </p:cNvPr>
          <p:cNvSpPr txBox="1"/>
          <p:nvPr/>
        </p:nvSpPr>
        <p:spPr>
          <a:xfrm>
            <a:off x="7035800" y="6363821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6E020010-5917-6F89-8980-6F82952A5F99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A9D01D0B-B4A7-C980-27DF-CA52DDEE7CA4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9E301175-B0B0-EDE1-CD1E-497A094DF638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6E7C0CB0-EAAB-B1C5-6419-C67E831E9658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시간관련 함수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1B525C7B-FDFF-0BDA-F68C-F29FB1693A71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B3B7255A-3E84-0644-FCAD-7F27425EC51E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6165CF5E-D292-C698-FD0D-F6A2F03DD2BA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D76F9F24-B3FC-CC4E-65E5-1FCB2B1A9469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5E80D4-9D39-9B32-B212-B272E907ABCF}"/>
              </a:ext>
            </a:extLst>
          </p:cNvPr>
          <p:cNvSpPr txBox="1"/>
          <p:nvPr/>
        </p:nvSpPr>
        <p:spPr>
          <a:xfrm>
            <a:off x="5702300" y="4336246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setTimeout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D7E106-E4ED-71FA-EB4A-F0C68E071647}"/>
              </a:ext>
            </a:extLst>
          </p:cNvPr>
          <p:cNvSpPr txBox="1"/>
          <p:nvPr/>
        </p:nvSpPr>
        <p:spPr>
          <a:xfrm>
            <a:off x="5648138" y="7371546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setInterval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F64709A-727B-F08F-19E8-0E7AE365E5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6050" y="3740150"/>
            <a:ext cx="4229100" cy="2273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F074FB-B31B-9D30-EE36-38AE86397FD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11854" y="3737162"/>
            <a:ext cx="4529092" cy="227628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99251C0-D8BA-6ADD-DC9C-63184F51C3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6788168"/>
            <a:ext cx="4339454" cy="22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35544-885D-9C5C-D5A9-C145767C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FEE563-18C4-0015-7A89-0470B3A70AFB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768BEDF-1A6F-797F-68A3-974021FD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439C16-03E8-90C3-5817-D4E227B9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BF85E-E21D-0853-F788-EC535EFF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8575D5-B0CF-D088-BDA0-82633F503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4B64A55-0AB8-6FCA-805A-56388D0E3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E4D9E-BAAE-FE55-D7E3-0EC33CDEF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E6AFF0E-FEA4-60F1-C843-B242A3B00C57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B7DF303-EA4A-336B-ADE8-F79473597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56503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A3927F7D-7013-C8D7-B04B-EFE3D5D502A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2BFEFD7-73EE-0B80-E997-CD6D1C5D5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FF31EF4-1DFF-77DC-8C54-9AFD16686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6CF391D-E1AF-90C5-E894-0982EBFDB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3E6BCCB-0909-7192-F20B-9F0EABD80B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EA19E7B-66DA-8A93-AAEC-4CD211438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00382FF8-BC93-5E84-B32F-3D7D569ED2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1B2F5FF-AAAE-75E8-63E2-A4C89454A8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C70470A-0F79-023D-A2F0-A9143747CC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ABE8C3A-753C-9133-3B41-E89250ECC9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4000500"/>
            <a:ext cx="3403600" cy="48895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D72F121-AF79-9C3D-0229-89B777BD25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4000500"/>
            <a:ext cx="3403600" cy="901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3A4DAA6-4ECA-FDA3-6207-335480AF84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0700" y="4089400"/>
            <a:ext cx="3213100" cy="711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97CC7B72-5CAD-198C-A638-0DC3B16460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8699500"/>
            <a:ext cx="177800" cy="1778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856A227B-0170-BE56-02E9-7EEFD10BE9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4000500"/>
            <a:ext cx="3403600" cy="4889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1EF335AA-C959-373F-7177-3635F81916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3400" y="4000500"/>
            <a:ext cx="3403600" cy="9017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B97458C8-EFA1-7E2B-8099-34B0CDB4E8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0" y="4089400"/>
            <a:ext cx="3213100" cy="7112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7C0EA00-0505-1289-81E2-F2AED5E5E0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6500" y="8699500"/>
            <a:ext cx="177800" cy="1778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FC33311-FAE6-6AEA-2479-56F4CC5F96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60400" y="4000500"/>
            <a:ext cx="4152900" cy="48895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545DF690-1E5D-A470-3D52-33438575E2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60400" y="4000500"/>
            <a:ext cx="4152900" cy="9017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0ACAED7F-68C5-56F1-DB10-EC613C2EBD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39800" y="4089400"/>
            <a:ext cx="3683000" cy="7112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61BBDA39-0C23-6281-57ED-4CDA4B5961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73500" y="8699500"/>
            <a:ext cx="177800" cy="177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DB7F67B0-BB5B-A8AB-E0BF-9B45B2DD3341}"/>
              </a:ext>
            </a:extLst>
          </p:cNvPr>
          <p:cNvSpPr txBox="1"/>
          <p:nvPr/>
        </p:nvSpPr>
        <p:spPr>
          <a:xfrm>
            <a:off x="138811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   &lt;!--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b</a:t>
            </a:r>
            <a:r>
              <a:rPr lang="en-US" sz="2400" spc="-100" dirty="0">
                <a:solidFill>
                  <a:srgbClr val="1C2939"/>
                </a:solidFill>
                <a:latin typeface="SB AggroOTF Medium"/>
              </a:rPr>
              <a:t>ind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7A2815E-7E30-C97B-7B40-DE50C750C478}"/>
              </a:ext>
            </a:extLst>
          </p:cNvPr>
          <p:cNvSpPr txBox="1"/>
          <p:nvPr/>
        </p:nvSpPr>
        <p:spPr>
          <a:xfrm>
            <a:off x="13639800" y="5918200"/>
            <a:ext cx="28956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en-US" sz="14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C683B1C-8AEF-AA29-2AEE-B65B8A8B1FA8}"/>
              </a:ext>
            </a:extLst>
          </p:cNvPr>
          <p:cNvSpPr txBox="1"/>
          <p:nvPr/>
        </p:nvSpPr>
        <p:spPr>
          <a:xfrm>
            <a:off x="13677900" y="5162550"/>
            <a:ext cx="2857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08655E32-52C7-DE5A-C754-EBDBB227E7B7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102AAE6-B29A-92AC-071F-1D949FE555DF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E69C345-951D-47BA-23AA-616843E0C7A9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89624EF-E3A8-D2ED-DDF2-B56437D1F1A3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A160552-5965-1787-EC4D-9BC3139022FE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4FB8F08-5D2D-F178-D188-D1A1EC87AD06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1A3479F9-3A2F-858C-B372-D4592454EA51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AA3A36B-A73D-5074-9124-6E0E2D3F5732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06D05F35-F878-D012-2D9F-07D932898BCD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B538CBEA-057C-60CE-A931-5E04BA1FFC8C}"/>
              </a:ext>
            </a:extLst>
          </p:cNvPr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기술스택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안내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B81B33FD-CB5B-5642-DB8A-643091BE19EC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5600" spc="-400" dirty="0" err="1">
                <a:solidFill>
                  <a:srgbClr val="FFFFFF"/>
                </a:solidFill>
                <a:ea typeface="SB AggroOTF Light"/>
              </a:rPr>
              <a:t>call,apply</a:t>
            </a:r>
            <a:r>
              <a:rPr lang="en-US" altLang="ko-KR" sz="5600" spc="-400" dirty="0">
                <a:solidFill>
                  <a:srgbClr val="FFFFFF"/>
                </a:solidFill>
                <a:ea typeface="SB AggroOTF Light"/>
              </a:rPr>
              <a:t>,</a:t>
            </a:r>
          </a:p>
          <a:p>
            <a:pPr lvl="0" algn="l">
              <a:lnSpc>
                <a:spcPct val="97940"/>
              </a:lnSpc>
            </a:pPr>
            <a:r>
              <a:rPr lang="en-US" altLang="ko-KR" sz="5600" spc="-400" dirty="0">
                <a:solidFill>
                  <a:srgbClr val="FFFFFF"/>
                </a:solidFill>
                <a:ea typeface="SB AggroOTF Light"/>
              </a:rPr>
              <a:t>bind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904EB85-97ED-3750-5250-EF7718AFC513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8501B89B-9A47-6BA3-D8C2-961CDE363D83}"/>
              </a:ext>
            </a:extLst>
          </p:cNvPr>
          <p:cNvSpPr txBox="1"/>
          <p:nvPr/>
        </p:nvSpPr>
        <p:spPr>
          <a:xfrm>
            <a:off x="58039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spc="-100" dirty="0">
                <a:solidFill>
                  <a:srgbClr val="1C2939"/>
                </a:solidFill>
                <a:latin typeface="SB AggroOTF Light"/>
              </a:rPr>
              <a:t>call</a:t>
            </a:r>
            <a:r>
              <a:rPr lang="en-US" altLang="ko-KR" sz="2400" b="0" i="0" u="none" strike="noStrike" spc="-100" dirty="0">
                <a:solidFill>
                  <a:srgbClr val="1C2939"/>
                </a:solidFill>
                <a:latin typeface="SB AggroOTF Light"/>
              </a:rPr>
              <a:t>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&gt;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08403057-D2ED-94B0-E5B0-6905E38A4A50}"/>
              </a:ext>
            </a:extLst>
          </p:cNvPr>
          <p:cNvSpPr txBox="1"/>
          <p:nvPr/>
        </p:nvSpPr>
        <p:spPr>
          <a:xfrm>
            <a:off x="5778500" y="2781300"/>
            <a:ext cx="2895600" cy="7042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en-US" sz="14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F44487AD-014F-E7C0-2E3B-476F29EC4611}"/>
              </a:ext>
            </a:extLst>
          </p:cNvPr>
          <p:cNvSpPr txBox="1"/>
          <p:nvPr/>
        </p:nvSpPr>
        <p:spPr>
          <a:xfrm>
            <a:off x="5771029" y="4876800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7EABD59B-A999-7D81-BD28-E136DD7A5197}"/>
              </a:ext>
            </a:extLst>
          </p:cNvPr>
          <p:cNvSpPr txBox="1"/>
          <p:nvPr/>
        </p:nvSpPr>
        <p:spPr>
          <a:xfrm>
            <a:off x="97282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en-US" sz="2400" spc="-100" dirty="0">
                <a:solidFill>
                  <a:srgbClr val="1C2939"/>
                </a:solidFill>
                <a:latin typeface="SB AggroOTF Medium"/>
              </a:rPr>
              <a:t>apply</a:t>
            </a:r>
            <a:r>
              <a:rPr lang="ko-KR" alt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 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23FAA490-0610-7408-AC5C-C0DB2593D632}"/>
              </a:ext>
            </a:extLst>
          </p:cNvPr>
          <p:cNvSpPr txBox="1"/>
          <p:nvPr/>
        </p:nvSpPr>
        <p:spPr>
          <a:xfrm>
            <a:off x="9702800" y="5435600"/>
            <a:ext cx="28956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en-US" sz="14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151D7F5F-C008-DFCD-7FF4-BDB7ED966742}"/>
              </a:ext>
            </a:extLst>
          </p:cNvPr>
          <p:cNvSpPr txBox="1"/>
          <p:nvPr/>
        </p:nvSpPr>
        <p:spPr>
          <a:xfrm>
            <a:off x="9779000" y="4880162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Elice DigitalBaeum OTF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F3EE09D-687E-9E7C-622E-890C5522AA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0850" y="4908550"/>
            <a:ext cx="3352800" cy="398779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1CE32DA-F579-02DA-A376-191068E6F7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6100" y="4908550"/>
            <a:ext cx="3365500" cy="39687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77696D5-CCD2-8686-5D48-4242621EE83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60400" y="4908550"/>
            <a:ext cx="415290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9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1A072-4626-D555-D268-9BA8E01C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5D0F6E-C994-95B8-3F15-2AE34D00406B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14CCB85-6CC7-6962-F7D9-320BFDEB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01DE59-8A4C-1FBF-017E-495D217D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950BED-0D44-A737-949F-94E58E60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0DA57F-8E91-5B89-0CD4-C555B71E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7FA534D-D355-A378-3967-06C5FB51E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CF3AB0-0E6E-8215-6B3C-2DBBDAD8A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EE5D8D-7DBA-983C-CB6D-C14BF3C44CF4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E674078-BD92-CFCB-CDF8-662FCB299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88C12910-F969-1412-6842-C9128A69AB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2D3B8CED-914E-5C4E-99CF-0DECB4640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DD69E4A-5FF1-7CC6-22BD-C638F1A1F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00CF564-0E0B-670E-4C93-527A6C1BC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09FB2D4-B4A2-ECB5-C42D-DF2EACB12F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199ABF5-7783-0626-AD25-39EDDD95B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7FD1E3C-CAE0-1027-B8D5-2C3023FF0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1922E81-DAD6-FE7D-258F-5394F429A7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6E968E1-BA30-727A-6C12-CBF7320C2C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4471138-83D5-A75B-C0B7-351A73049E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9400" y="2255746"/>
            <a:ext cx="11404599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8F8CE1A8-0E51-F534-D92E-9C744AB2AA0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283925F8-96BF-135E-3AAC-E1B2483275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84FC81D2-1F42-6255-2039-1B809085B9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914742C5-D36A-64E9-5EA1-70CA8BB64B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539C3B54-386A-4498-F2BF-E8B9D64350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9401" y="2585947"/>
            <a:ext cx="11404599" cy="6202454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32DB968-E1D4-C79F-9DA6-26F0B405A9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362730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362E7D4A-EE0B-BF77-DFD3-E42A71D655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DC3E3979-0E1C-608B-3E3A-8143AB3C89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34946E9A-778F-F97B-C6F4-A1C9DCD1FEA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9B4E0B6F-42BC-4E13-9882-63ED341E8C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595EE4CC-D6E1-944A-5DF4-DD1987C320A0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E06F9856-8187-2563-E92F-19C01D07F12E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4205EA25-186E-CE97-DA90-5F242903EFBE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8870AA7A-CC63-A9CA-F5C3-B66DF9C3C4F0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endParaRPr lang="en-US" sz="1100" b="0" i="0" u="none" strike="noStrike" spc="100" dirty="0">
              <a:solidFill>
                <a:srgbClr val="FFFFFF">
                  <a:alpha val="63922"/>
                </a:srgbClr>
              </a:solidFill>
              <a:latin typeface="Elice DigitalBaeum OTF"/>
            </a:endParaRP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D3B35FAE-224E-3069-2BD0-CDD183FAB8C7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AF995E9D-416E-029C-1FE1-243A393EC768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1AB6BA71-BA84-4539-4AD9-D6B736CA5DBE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6DFA797B-9CFF-83A7-0438-02AEB3325BDA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6677098A-22EC-30B8-3BB7-B47FA1BF6077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DF17F424-FC5C-6B7B-A044-83358A2F3176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1E6513A6-7B48-7D51-4196-441375E6CAE0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2ABA69A2-893A-F13F-134D-DB4A4007484C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E8DAACFF-6615-0EE8-E56D-AC995E4C5E4F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2F45EE64-FE75-871A-C263-9ABCF97B5FD9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935B451B-3C50-8B6C-C5E5-901FAEC1197C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5F874F50-57F0-0A89-2F80-770FB03EC2DB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D4D02FE1-1B51-2585-4D1D-F6B2EB80174F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3A2D6AA6-065B-0B8C-9DAE-1AC5831C6E9E}"/>
              </a:ext>
            </a:extLst>
          </p:cNvPr>
          <p:cNvSpPr txBox="1"/>
          <p:nvPr/>
        </p:nvSpPr>
        <p:spPr>
          <a:xfrm>
            <a:off x="5416550" y="174625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7CC4D9F9-819D-4F22-BC52-77BB1B1771A4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5EFAF584-713D-8724-6F6D-0F1E87EACACB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BF6326B6-ADA7-CBF9-3389-D95502A14B64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4F420431-F187-E8DB-2E73-09A256FC9BD8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377F6C20-6497-C586-0A7C-CAD5C78A4BC9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상속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819E1B37-AFEC-5A02-7299-EB6E1D49C157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793AB942-FB6F-6AD4-8117-92D593A99B2A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B727109C-EAE3-B0AB-B8EE-7B1EBB1FDC0D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70DD9CEA-2DC1-7295-0993-E3F55F077959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436EAA-6155-57C2-55EC-8D9F703C8872}"/>
              </a:ext>
            </a:extLst>
          </p:cNvPr>
          <p:cNvSpPr txBox="1"/>
          <p:nvPr/>
        </p:nvSpPr>
        <p:spPr>
          <a:xfrm>
            <a:off x="5867400" y="453773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상속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C073D0-BF8E-8B21-314E-42B8468CE7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5988968"/>
            <a:ext cx="48772" cy="2712955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D0D3F101-CED2-F043-9BD9-4869FEB082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362729" y="3764310"/>
            <a:ext cx="2712661" cy="4571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1C1EC3-CFEA-7BA2-B949-3280336CF9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2607230"/>
            <a:ext cx="4222750" cy="60946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9C943F-3D6A-A7D1-CA78-06D1706A3C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22578" y="2603444"/>
            <a:ext cx="4741421" cy="60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9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C9CAC-CDF4-4272-075B-8AEACF8A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AFF629-8E17-5FEC-C53E-617CDC9120FE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AB01727-A8B0-A0D0-678A-6D6DE060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402206-399C-1922-EE06-D9558D18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9B57D9D-4583-9A83-4282-AA6750E1B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9F4B50-5CB2-8D55-3281-7E0B4979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DA960D-06F6-4C6C-023E-6CDBDA902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196F4A-1F6E-81F7-501E-9DC45F537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4A893D3-8FCA-6E94-92E9-A3F1A275D976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38FA8AB-2382-0B17-D807-46E27C169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F31F7BE8-3898-8C71-27B6-A1B13CA1F0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B76B297C-CD3F-F9C2-4B91-21BB38B6A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5E5A163-1038-1012-A95B-A1124EE0DC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08A8848-9AB9-A8B6-0655-F12AE917AA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0AEB565-0DE3-D415-4871-51F8681FF3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E1188AB-921A-0511-DD82-05208E242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5A26550-39A4-7C9B-1A39-4894CA4D57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5DE7851-536B-E3C9-DF98-EA7300EE03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487AB1A-B368-8368-8933-C26CDD0D9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64EA5CF-4A2B-047E-4869-BD2B6FEF6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7602" y="2255746"/>
            <a:ext cx="126365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CE4D88E7-BB6E-52F6-A123-8D320455B8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C1C10311-E186-B5D3-A6BF-DBEB09F783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D4400DB-71C4-E204-0990-8FAB195465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5D85E845-35F3-7FF7-2838-6CD91AD2C0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D8068EA9-4982-FEB6-9C31-66BA6E75EF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27602" y="2585947"/>
            <a:ext cx="12636499" cy="6202454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3F122806-BCA7-B4AC-4EA4-7D41EF9D62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600729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5FC046E2-2A36-08E8-7E9B-1AE7F4AC99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34DDE09E-875E-BCDD-E763-A23C98C424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66BB4EB5-F149-AB02-8A95-E0681AA804D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6739DF3C-2ABD-C4E2-B138-898CD75ED7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1DC9BE45-ADDB-0B42-B051-8F322ED36352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9B4FCFF3-6716-C759-5568-8F5010081F20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B74D5659-1BA1-80D3-D919-B40DB8F5D545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992716E3-C947-E6AE-8791-9A931D3503E5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endParaRPr lang="en-US" sz="1100" b="0" i="0" u="none" strike="noStrike" spc="100" dirty="0">
              <a:solidFill>
                <a:srgbClr val="FFFFFF">
                  <a:alpha val="63922"/>
                </a:srgbClr>
              </a:solidFill>
              <a:latin typeface="Elice DigitalBaeum OTF"/>
            </a:endParaRP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C8F2EEB5-8223-35F8-66D0-424D9327866A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F402AACC-9308-B446-E689-130EA7CC4209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C574C090-A626-9D1B-06D3-E910DC81FE3C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36382768-0BC2-02EF-BFEC-B99528A43884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09F5087A-A6F4-DCAB-02E8-55C22925CB70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E284302C-E6AD-E960-4F92-89BE9E4450B7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0DE3A7B1-47FB-2A28-1F07-7924BACE9523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4E8D8E6C-F8A7-8BAC-6516-1FF927FB87A1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EC3C20BC-2463-C699-80FE-8A4F0B08F026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F79E75A1-D15B-1971-05B6-A2521BA95964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0115CE7B-F1A3-D01F-00F5-E27B96957D64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4B4A5F87-BF38-98C7-CBFB-3185A61B4629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97BC90E0-2978-6A19-4DE4-89EA46D2111A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68B121EE-7F70-294C-D513-2896D682C14A}"/>
              </a:ext>
            </a:extLst>
          </p:cNvPr>
          <p:cNvSpPr txBox="1"/>
          <p:nvPr/>
        </p:nvSpPr>
        <p:spPr>
          <a:xfrm>
            <a:off x="5416550" y="174625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E0CAA238-F781-09D4-A7AC-3F154BE190F3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7E0EB530-AB32-E703-8699-092189E02196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D2573A1E-AEAF-88F3-C551-2A19FE288273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6F80AF9D-4E5A-7242-35F3-C6F567C795F6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D7F6B67B-430D-6157-2163-033098321EAA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클래스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99AACFBA-6DF5-F335-CFFC-C23E959AADB9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ADAA284B-3117-7D1C-DE9E-C89A73C9B6EB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9FD3716F-DA5A-49F8-3127-011CEDDFFFEA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C54002BA-4C03-AE9B-159F-9E54900961B8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283D6A-07AB-3C35-1564-3416FD88887B}"/>
              </a:ext>
            </a:extLst>
          </p:cNvPr>
          <p:cNvSpPr txBox="1"/>
          <p:nvPr/>
        </p:nvSpPr>
        <p:spPr>
          <a:xfrm>
            <a:off x="4977766" y="4510462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클래스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EDF64D2-E4E7-2BE9-745C-C18F8C4F7E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34200" y="5988968"/>
            <a:ext cx="48772" cy="2712955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89DA5997-DC35-57C3-F103-25720682CA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600729" y="3764310"/>
            <a:ext cx="2712661" cy="457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9B2636-9B95-D9AC-1653-C71F5E412CF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79919" y="2641600"/>
            <a:ext cx="5110481" cy="60603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04D392-BF30-B046-4495-EC2239C3C0E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36119" y="2631506"/>
            <a:ext cx="5377181" cy="60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B7916-7424-2DF1-ABF4-87E21F14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6CF5AE-7BF4-906D-4353-C3A2A44B5F50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277C103-CDB2-CE1D-80C9-ADA0A2CA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0E6196-924E-1C17-C93C-9ADA61E2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EA4F7B-F415-5C2F-E7FC-2F4DC693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D85B2-F822-DF53-3894-8B968ED4D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F0BB4B-8CA1-9746-0C3F-87CBED061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CB44ED9-7FDC-9251-70DD-FE4065234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38CC53B-AF27-DE99-B9F1-F033889D58AF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DEC123-9BAA-AB9C-440D-1427D9190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CD21EA8A-DADB-B4CE-FA3D-C6F7E1BCABA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C99D1F63-0B1C-1581-3555-4E3B17DF9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745356D-1850-38D5-8766-8B75A560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0053BA0-233F-2C26-6A3C-B505AD73B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D6323A3-91E4-CAF5-8BF7-FCEE052FDE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EC8EC0A-5208-0901-0FCB-7EBA8E6AE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D7DFEE9-2DF6-D76D-1C58-D6470F405E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E918D0B-33FD-BBC7-7C98-91D517FA5E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C6D5F0C4-826F-DB3D-D41E-9FD2E55D4F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23C8D8C-0849-A4ED-D406-6A8996264F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7602" y="2255746"/>
            <a:ext cx="126365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9C5A7FF1-69C0-B27E-DF20-B877EF140C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040D5D89-4E55-7D6F-6C82-F7EDAE5CBD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AF5E0E47-0C25-5F36-7E1C-80B8B741C1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98979D1D-51EA-2F77-8154-083BCDE695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625F02A5-1F11-586C-7D28-8EF296EB62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27602" y="2585947"/>
            <a:ext cx="12636499" cy="6202454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70614172-155B-60DC-04E4-860ACDB8FF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707409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710E735D-B560-0E78-B213-890B517DFF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C47D6318-0247-3320-B63D-B01E075661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DD550516-98F0-E877-B8CB-30F5D9B15F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ECE1463F-1099-F794-E423-47E8634185B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7F81705D-DDE6-2D88-2D45-4F2E0A8DE406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A5CFBDF8-7CAC-7BEE-88EC-815063E2E523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00D14C66-3D08-22FD-5D48-2D5DE6886169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FA3FCB5C-8514-ECFF-FB97-DDB7752ADE91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endParaRPr lang="en-US" sz="1100" b="0" i="0" u="none" strike="noStrike" spc="100" dirty="0">
              <a:solidFill>
                <a:srgbClr val="FFFFFF">
                  <a:alpha val="63922"/>
                </a:srgbClr>
              </a:solidFill>
              <a:latin typeface="Elice DigitalBaeum OTF"/>
            </a:endParaRP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A9BB536E-A8F9-8830-AAF4-115B860E9440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75FC8FF8-C38B-B1E8-50B9-CF302F93D9C4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81EAC046-EA67-9079-0C9F-A8A77D55C581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5E9D79B2-122C-D10B-8E6D-DB71B4B05FD1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11FE1FF2-04B8-146B-7248-D97FB7CA6BEC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15048E24-AFEE-517F-60DF-49286DE95258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040789AC-D599-678B-BD2D-0DB92CA839F7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478E781A-0541-5A76-5975-E6AD4B59DE96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6B8F8B31-4BFB-1730-8E74-CE652655B186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36C32DC9-CB68-226F-4CD5-BE461FD42119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5BC8F496-233C-72AD-BF90-F4BB5EDD1B44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4FE23902-E9D3-7BCF-4F55-642E23E36030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3E79B78B-D6EA-F6C4-0337-DB6162A55682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9CCEFEEE-CC49-36F9-4FB2-364AD3F5F20F}"/>
              </a:ext>
            </a:extLst>
          </p:cNvPr>
          <p:cNvSpPr txBox="1"/>
          <p:nvPr/>
        </p:nvSpPr>
        <p:spPr>
          <a:xfrm>
            <a:off x="5416550" y="174625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742346D2-FE2B-E9C0-05DC-BB4250EA5D83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4C7A83B1-3463-0550-E8CF-93E3AC3A466E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38F2FBE3-1176-708B-820E-139B7735F0AA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9903A5CA-4E82-6532-E598-FDC34D2D59FD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7D212EE4-60E9-753A-CAC8-F07ECDD7A1BA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프로미스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FBE88929-27C4-C953-257A-478F5AFA704D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75F4E5F2-29BC-22AE-4DDE-71161F4255E3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77E020C3-477C-96D3-DAA3-924B42DEB061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D928CF8F-1A97-1F19-478D-6A7F861DED82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6D6E4F-D2EA-E984-4A3B-EBCA229BCC6F}"/>
              </a:ext>
            </a:extLst>
          </p:cNvPr>
          <p:cNvSpPr txBox="1"/>
          <p:nvPr/>
        </p:nvSpPr>
        <p:spPr>
          <a:xfrm>
            <a:off x="4977766" y="4510462"/>
            <a:ext cx="211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프로미스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DB2756-EFBF-B751-9CE8-2F9691358F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37828" y="5988968"/>
            <a:ext cx="48772" cy="2712955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52C3AC36-032B-2DE9-9D11-3C44EAF161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707410" y="3764310"/>
            <a:ext cx="2712661" cy="4571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60BB30-B3FC-1F88-D3BC-C5C34945A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03568" y="2619749"/>
            <a:ext cx="4680887" cy="60821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2E9DD0C-8221-F9B6-03DA-6442C4BD13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31602" y="2619374"/>
            <a:ext cx="6012180" cy="60821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F3D334-F193-954D-EFEC-1CE3BBEBF925}"/>
              </a:ext>
            </a:extLst>
          </p:cNvPr>
          <p:cNvSpPr txBox="1"/>
          <p:nvPr/>
        </p:nvSpPr>
        <p:spPr>
          <a:xfrm>
            <a:off x="4977766" y="9169400"/>
            <a:ext cx="73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Promise(</a:t>
            </a:r>
            <a:r>
              <a:rPr lang="en-US" altLang="ko-KR" dirty="0" err="1">
                <a:solidFill>
                  <a:schemeClr val="bg1"/>
                </a:solidFill>
              </a:rPr>
              <a:t>resolve,reject</a:t>
            </a:r>
            <a:r>
              <a:rPr lang="en-US" altLang="ko-KR" dirty="0">
                <a:solidFill>
                  <a:schemeClr val="bg1"/>
                </a:solidFill>
              </a:rPr>
              <a:t>) // resolve: </a:t>
            </a:r>
            <a:r>
              <a:rPr lang="ko-KR" altLang="en-US" dirty="0">
                <a:solidFill>
                  <a:schemeClr val="bg1"/>
                </a:solidFill>
              </a:rPr>
              <a:t>성공 </a:t>
            </a:r>
            <a:r>
              <a:rPr lang="ko-KR" altLang="en-US" dirty="0" err="1">
                <a:solidFill>
                  <a:schemeClr val="bg1"/>
                </a:solidFill>
              </a:rPr>
              <a:t>했을때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reject:</a:t>
            </a:r>
            <a:r>
              <a:rPr lang="ko-KR" altLang="en-US" dirty="0">
                <a:solidFill>
                  <a:schemeClr val="bg1"/>
                </a:solidFill>
              </a:rPr>
              <a:t>실패 </a:t>
            </a:r>
            <a:r>
              <a:rPr lang="ko-KR" altLang="en-US" dirty="0" err="1">
                <a:solidFill>
                  <a:schemeClr val="bg1"/>
                </a:solidFill>
              </a:rPr>
              <a:t>했을때</a:t>
            </a:r>
            <a:r>
              <a:rPr lang="ko-KR" altLang="en-US" dirty="0">
                <a:solidFill>
                  <a:schemeClr val="bg1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425058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B42D1-DC48-6059-FD1A-2820C4E3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02C6-59B0-C077-2C9A-BB351AA33324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3B4D635-1146-6B1D-D127-87BC7C98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944E8D-291E-EA8E-853D-4C981B2F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E198A6-AC2C-2C38-EAD0-ED58E405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05D0AF-CFEF-FC7A-44F7-03A3CE973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0D4DA1-2156-90F8-CBAD-C808FDB2F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AE49EE-49E9-B0F2-859D-0A8FFD0FC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8A51EF9-43CC-DABC-98F6-47670095CC88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0740675-BDA1-918B-FC86-14F3BA7C0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274C6F46-7C2E-6942-C322-ED458709BD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0BC0EE0A-F687-5A48-01E5-85279864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2E7D5C2-93E1-9DC1-5ADD-97BDA9B79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924AB39-E69A-494D-7CC6-65B2628FE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587A653-A972-AE45-D09B-A307AB521B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559174B-2085-0531-0E70-F1F97B33D1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3BDD5BD-4483-B0A6-146C-1F23B16A85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BAFAE9E-A403-49E1-21B4-E6372FDCA4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03FB43-90FA-23AB-EDC3-3FA2CD1CD0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9FC88AE-D273-D220-120C-63DBACC4EA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7602" y="2255746"/>
            <a:ext cx="126365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0F6907EC-0991-DB8C-CA0B-69DCA6B41D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62DE08BE-450C-EC2E-C9BA-30E110ED79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8C904113-F42E-910E-6025-C431CCC6C0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DFB8051C-9E85-9B0E-36CA-7F6CFB3A3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FF22A1EC-9593-1995-077C-CBB9D018A2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27602" y="2585946"/>
            <a:ext cx="12636499" cy="6900953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7AF17856-891B-E115-AA5E-0D7A7C9C8A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707409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13BF5195-E225-606A-228D-D36BA115D63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9A7B61AF-03B7-DC56-8A46-EA28799FDA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78818578-203A-433D-2DAD-570433854E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60289F49-BFC6-301C-50DB-782CFBAF1C3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AECEC479-578B-C9C6-EBC1-3E2A39724466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86A940E8-3185-5333-189C-F0363D94147B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5643565F-B53A-DB77-3E35-F08FC78702C5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7AAAF06-2EA7-9869-4A2D-5D0D08403FF4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endParaRPr lang="en-US" sz="1100" b="0" i="0" u="none" strike="noStrike" spc="100" dirty="0">
              <a:solidFill>
                <a:srgbClr val="FFFFFF">
                  <a:alpha val="63922"/>
                </a:srgbClr>
              </a:solidFill>
              <a:latin typeface="Elice DigitalBaeum OTF"/>
            </a:endParaRP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D09FE62B-AD75-54FE-E3C1-35783EF5D359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724AD42E-2C10-15DF-7988-2880B9D39B05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74C27941-8D7B-2B7B-787F-3EF655908CFE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DDD772AA-696C-F6EC-62B1-54B950CFB4C5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A637996D-2E9F-B306-EE31-0973CFDB0CD0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FC8A751D-6FCC-9D02-F903-EBC539922AE2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BB24981F-1967-E03E-FBC3-13ACCC7354B5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3B37B203-8AA3-302F-CCA9-1CC286B68768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128762BD-59CE-104C-5796-5A8E73538DD6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78D4F12B-5642-C28A-DD38-FC2C7056B5A6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736B9CA8-5DD6-CDE6-ECD1-1D03EF868305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CDC1DAA0-D76C-75F4-7791-F70A59131BDE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A0DC668C-A562-363E-E44F-5F2F2F81DC92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572CF11F-AEA0-A42C-F4FB-784210CDE789}"/>
              </a:ext>
            </a:extLst>
          </p:cNvPr>
          <p:cNvSpPr txBox="1"/>
          <p:nvPr/>
        </p:nvSpPr>
        <p:spPr>
          <a:xfrm>
            <a:off x="5416550" y="174625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3DCEC0A8-BD30-734A-F1C2-C5D9811606CC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31F62E7C-4082-C734-4791-34B82016013D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874902E8-4166-878F-9DAD-D2B4E7030BA8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0D1BF280-7B3D-3F64-6234-561E0486BA46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750D5682-C4AB-CFE9-7DF4-084D0D3174C8}"/>
              </a:ext>
            </a:extLst>
          </p:cNvPr>
          <p:cNvSpPr txBox="1"/>
          <p:nvPr/>
        </p:nvSpPr>
        <p:spPr>
          <a:xfrm>
            <a:off x="863600" y="2324100"/>
            <a:ext cx="3035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 err="1">
                <a:solidFill>
                  <a:srgbClr val="FFFFFF"/>
                </a:solidFill>
                <a:ea typeface="SB AggroOTF Light"/>
              </a:rPr>
              <a:t>제너</a:t>
            </a:r>
            <a:endParaRPr lang="en-US" alt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 err="1">
                <a:solidFill>
                  <a:srgbClr val="FFFFFF"/>
                </a:solidFill>
                <a:ea typeface="SB AggroOTF Light"/>
              </a:rPr>
              <a:t>레이터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587FD3E8-CF80-EEC9-F063-FAA71CC1AE72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807F65B7-8DED-B2A6-51BE-777177082351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25154EDB-FA87-3E1E-500E-B4D67696112A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FFF72C9E-BC47-2C70-CC56-AED8EF1E98EB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C61082-E926-6F87-A4DE-B8F702D15AB3}"/>
              </a:ext>
            </a:extLst>
          </p:cNvPr>
          <p:cNvSpPr txBox="1"/>
          <p:nvPr/>
        </p:nvSpPr>
        <p:spPr>
          <a:xfrm>
            <a:off x="4977766" y="4510462"/>
            <a:ext cx="2114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제너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err="1">
                <a:solidFill>
                  <a:schemeClr val="bg1"/>
                </a:solidFill>
              </a:rPr>
              <a:t>레이터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D5FE19-7A52-CB99-4432-BE6C0D290D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37828" y="5988968"/>
            <a:ext cx="48772" cy="2712955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A144E473-1552-D42C-9524-2550EC1AB4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707410" y="3764310"/>
            <a:ext cx="2712661" cy="457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7C2BAC-380F-913A-3C44-7B21578508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1200" y="2613024"/>
            <a:ext cx="6559551" cy="67976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F58A39-6218-AAFC-B5F7-0D01053D8B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41070" y="3895725"/>
            <a:ext cx="3901181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57100" y="2501900"/>
            <a:ext cx="4241800" cy="431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80000">
            <a:off x="14744700" y="2603500"/>
            <a:ext cx="14351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180000">
            <a:off x="15151100" y="2971800"/>
            <a:ext cx="1333500" cy="1333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06_Q &amp; 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99100" y="3581400"/>
            <a:ext cx="74041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7800" b="0" i="0" u="none" strike="noStrike" spc="-600" dirty="0">
                <a:solidFill>
                  <a:srgbClr val="D37DFF"/>
                </a:solidFill>
                <a:ea typeface="SB AggroOTF Light"/>
              </a:rPr>
              <a:t>자유롭게</a:t>
            </a:r>
          </a:p>
          <a:p>
            <a:pPr lvl="0" algn="l">
              <a:lnSpc>
                <a:spcPct val="97940"/>
              </a:lnSpc>
            </a:pPr>
            <a:r>
              <a:rPr lang="ko-KR" sz="7800" b="0" i="0" u="none" strike="noStrike" spc="-600" dirty="0">
                <a:solidFill>
                  <a:srgbClr val="FFFFFF"/>
                </a:solidFill>
                <a:ea typeface="SB AggroOTF Light"/>
              </a:rPr>
              <a:t>질문해주세요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AggroOTF Light"/>
              </a:rPr>
              <a:t>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99100" y="6375400"/>
            <a:ext cx="1140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"Q &amp; A"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 --&gt;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99100" y="7327900"/>
            <a:ext cx="5092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 dirty="0">
                <a:solidFill>
                  <a:srgbClr val="D37DFF"/>
                </a:solidFill>
                <a:latin typeface="Elice DigitalBaeum OTF"/>
              </a:rPr>
              <a:t>"</a:t>
            </a:r>
            <a:r>
              <a:rPr lang="ko-KR" sz="1800" b="0" i="0" u="none" strike="noStrike" spc="100" dirty="0">
                <a:solidFill>
                  <a:srgbClr val="D37DFF"/>
                </a:solidFill>
                <a:ea typeface="Elice DigitalBaeum OTF"/>
              </a:rPr>
              <a:t>발표자</a:t>
            </a:r>
            <a:r>
              <a:rPr lang="en-US" sz="1800" b="0" i="0" u="none" strike="noStrike" spc="100" dirty="0">
                <a:solidFill>
                  <a:srgbClr val="D37DFF"/>
                </a:solidFill>
                <a:latin typeface="Elice DigitalBaeum OTF"/>
              </a:rPr>
              <a:t> </a:t>
            </a:r>
            <a:r>
              <a:rPr lang="ko-KR" sz="1800" b="0" i="0" u="none" strike="noStrike" spc="100" dirty="0">
                <a:solidFill>
                  <a:srgbClr val="D37DFF"/>
                </a:solidFill>
                <a:ea typeface="Elice DigitalBaeum OTF"/>
              </a:rPr>
              <a:t>정보</a:t>
            </a:r>
            <a:r>
              <a:rPr lang="en-US" sz="1800" b="0" i="0" u="none" strike="noStrike" spc="100" dirty="0">
                <a:solidFill>
                  <a:srgbClr val="D37DFF"/>
                </a:solidFill>
                <a:latin typeface="Elice DigitalBaeum OTF"/>
              </a:rPr>
              <a:t>"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 --&gt;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spc="100" dirty="0">
                <a:solidFill>
                  <a:srgbClr val="CACACA"/>
                </a:solidFill>
                <a:ea typeface="Elice DigitalBaeum OTF"/>
              </a:rPr>
              <a:t>발표자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: </a:t>
            </a:r>
            <a:r>
              <a:rPr lang="ko-KR" altLang="en-US" spc="100" dirty="0">
                <a:solidFill>
                  <a:srgbClr val="CACACA"/>
                </a:solidFill>
                <a:latin typeface="Elice DigitalBaeum OTF"/>
                <a:ea typeface="Elice DigitalBaeum OTF"/>
              </a:rPr>
              <a:t>박동민</a:t>
            </a:r>
            <a:r>
              <a:rPr lang="en-US" altLang="ko-KR" spc="100" dirty="0">
                <a:solidFill>
                  <a:srgbClr val="CACACA"/>
                </a:solidFill>
                <a:latin typeface="Elice DigitalBaeum OTF"/>
                <a:ea typeface="Elice DigitalBaeum OTF"/>
              </a:rPr>
              <a:t>(M)</a:t>
            </a:r>
            <a:endParaRPr lang="ko-KR" sz="1800" b="0" i="0" u="none" strike="noStrike" spc="100" dirty="0">
              <a:solidFill>
                <a:srgbClr val="CACACA"/>
              </a:solidFill>
              <a:ea typeface="Elice DigitalBaeum OTF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spc="100" dirty="0">
                <a:solidFill>
                  <a:srgbClr val="CACACA"/>
                </a:solidFill>
                <a:ea typeface="Elice DigitalBaeum OTF"/>
              </a:rPr>
              <a:t>이메일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: </a:t>
            </a:r>
            <a:r>
              <a:rPr lang="en-US" spc="100" dirty="0">
                <a:solidFill>
                  <a:srgbClr val="CACACA"/>
                </a:solidFill>
                <a:latin typeface="Elice DigitalBaeum OTF"/>
              </a:rPr>
              <a:t>focuspdm4383@naver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.com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spc="100" dirty="0">
              <a:solidFill>
                <a:srgbClr val="CACACA"/>
              </a:solidFill>
              <a:latin typeface="Elice DigitalBaeum OTF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579600" y="8483600"/>
            <a:ext cx="2222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{thank you;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질문과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답변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5C542-9907-9504-16BA-3E82CC8146AE}"/>
              </a:ext>
            </a:extLst>
          </p:cNvPr>
          <p:cNvSpPr txBox="1"/>
          <p:nvPr/>
        </p:nvSpPr>
        <p:spPr>
          <a:xfrm>
            <a:off x="5359401" y="830528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https://github.com/dongmin625/react-js-middle_class/tree/</a:t>
            </a:r>
            <a:r>
              <a:rPr lang="en-US" altLang="ko-KR" dirty="0">
                <a:solidFill>
                  <a:schemeClr val="bg1"/>
                </a:solidFill>
                <a:hlinkClick r:id="rId19"/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949700"/>
            <a:ext cx="3314700" cy="200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949700"/>
            <a:ext cx="331470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3949700"/>
            <a:ext cx="3048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4102100"/>
            <a:ext cx="1016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3949700"/>
            <a:ext cx="3314700" cy="200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3949700"/>
            <a:ext cx="3314700" cy="330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3949700"/>
            <a:ext cx="3048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4102100"/>
            <a:ext cx="1016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3949700"/>
            <a:ext cx="33147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3949700"/>
            <a:ext cx="33147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949700"/>
            <a:ext cx="3048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4102100"/>
            <a:ext cx="101600" cy="10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3314700" cy="200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6299200"/>
            <a:ext cx="3314700" cy="33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6299200"/>
            <a:ext cx="304800" cy="33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6464300"/>
            <a:ext cx="101600" cy="101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6299200"/>
            <a:ext cx="3314700" cy="200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6299200"/>
            <a:ext cx="3314700" cy="330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6299200"/>
            <a:ext cx="304800" cy="33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6464300"/>
            <a:ext cx="101600" cy="101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6299200"/>
            <a:ext cx="3314700" cy="2006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6299200"/>
            <a:ext cx="3314700" cy="330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6464300"/>
            <a:ext cx="101600" cy="101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목차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001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E6FD72"/>
                </a:solidFill>
                <a:ea typeface="SB AggroOTF Light"/>
              </a:rPr>
              <a:t>심볼</a:t>
            </a:r>
            <a:r>
              <a:rPr lang="en-US" altLang="ko-KR" sz="3800" spc="-200" dirty="0">
                <a:solidFill>
                  <a:srgbClr val="E6FD72"/>
                </a:solidFill>
                <a:ea typeface="SB AggroOTF Light"/>
              </a:rPr>
              <a:t>,</a:t>
            </a:r>
            <a:r>
              <a:rPr lang="ko-KR" altLang="en-US" sz="3800" spc="-200" dirty="0">
                <a:solidFill>
                  <a:srgbClr val="E6FD72"/>
                </a:solidFill>
                <a:ea typeface="SB AggroOTF Light"/>
              </a:rPr>
              <a:t>슬라이스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36906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"Technology Stack"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017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250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FFFFFF"/>
                </a:solidFill>
                <a:ea typeface="SB AggroOTF Light"/>
              </a:rPr>
              <a:t>함수</a:t>
            </a:r>
            <a:r>
              <a:rPr lang="en-US" altLang="ko-KR" sz="3800" spc="-200" dirty="0">
                <a:solidFill>
                  <a:srgbClr val="FFFFFF"/>
                </a:solidFill>
                <a:ea typeface="SB AggroOTF Light"/>
              </a:rPr>
              <a:t>,</a:t>
            </a:r>
            <a:r>
              <a:rPr lang="ko-KR" altLang="en-US" sz="3800" spc="-200" dirty="0">
                <a:solidFill>
                  <a:srgbClr val="FFFFFF"/>
                </a:solidFill>
                <a:ea typeface="SB AggroOTF Light"/>
              </a:rPr>
              <a:t>메소드</a:t>
            </a:r>
            <a:endParaRPr lang="ko-KR" sz="38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7028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Features"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266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5001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 err="1">
                <a:solidFill>
                  <a:srgbClr val="E6FD72"/>
                </a:solidFill>
                <a:ea typeface="SB AggroOTF Light"/>
              </a:rPr>
              <a:t>클로저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36906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"Q &amp; A"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17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372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FFFFFF"/>
                </a:solidFill>
                <a:ea typeface="SB AggroOTF Light"/>
              </a:rPr>
              <a:t>변수</a:t>
            </a:r>
            <a:endParaRPr lang="ko-KR" sz="38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57277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Overview"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6388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5250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FFFFFF"/>
                </a:solidFill>
                <a:ea typeface="SB AggroOTF Light"/>
              </a:rPr>
              <a:t>나머지 매개변수</a:t>
            </a:r>
            <a:endParaRPr lang="ko-KR" sz="3800" b="0" i="0" u="none" strike="noStrike" spc="-2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97028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"Development Timeline"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6266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5372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E6FD72"/>
                </a:solidFill>
                <a:ea typeface="SB AggroOTF Light"/>
              </a:rPr>
              <a:t>배열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57277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"Team Responsibilities"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6388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04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717DF-40B7-7CF4-FE35-3886B7CA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DDF54F-0F88-9A3A-745C-02FC2B536151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44E49FD5-A08F-260C-3B96-660C37CB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E8AAA9-02E0-8B8F-8311-99AEDEEF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9F037F-12F6-8958-D394-E309F02B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5D0E107-30F5-1F90-EF17-D0F3E3E5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558536-7B69-DB18-7A8C-CC1673429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3E003F-217A-2C24-389E-7D27ECC94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8D65A69-CD4B-D876-B732-6E4CF4296F0C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6FE62E5-1F96-694A-E72F-805E593E2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AE5B5344-4BCD-72B4-3B59-76C4CAA345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DADFC512-EB78-D396-E340-DFA031D2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661667-D80D-8E5A-7FD4-A057E6461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339E2F1-83F7-17F7-5B49-6D1AE1633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D0BD5B4-902E-350A-DA95-CAE17478DA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1C5202B-8D8E-87DC-E3BC-C24AFCC4F1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1AD7070-AF8C-2DFE-E1A5-F33EC28038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D63681B-0AEB-C7DF-F3EE-1FAAA31850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E3BD979-DA2E-8E71-EF7F-E47D217DF8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451D001-E5E5-B55B-30C5-9A95F87CA9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949700"/>
            <a:ext cx="3314700" cy="2006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1DAF7EC6-A44C-7C21-C2F4-5B13438F33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949700"/>
            <a:ext cx="3314700" cy="330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9D8B5DC5-FC61-C278-E5C2-84500AA84F7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A58418FE-6DF4-04C3-4E56-262CAFCDF6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3949700"/>
            <a:ext cx="304800" cy="3302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511A117-1AE3-E800-DB44-2AC462FD8B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4102100"/>
            <a:ext cx="101600" cy="101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50C7D57-ACFD-AC91-5CF1-CBE3ED594D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3949700"/>
            <a:ext cx="3314700" cy="2006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081F4665-6381-9883-D827-F44405100E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3949700"/>
            <a:ext cx="3314700" cy="330200"/>
          </a:xfrm>
          <a:prstGeom prst="rect">
            <a:avLst/>
          </a:prstGeom>
        </p:spPr>
      </p:pic>
      <p:grpSp>
        <p:nvGrpSpPr>
          <p:cNvPr id="27" name="Group 27">
            <a:extLst>
              <a:ext uri="{FF2B5EF4-FFF2-40B4-BE49-F238E27FC236}">
                <a16:creationId xmlns:a16="http://schemas.microsoft.com/office/drawing/2014/main" id="{1EEAB6D3-C65B-2BD3-84DE-5AF5BDA329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160B9CD1-D3ED-8B4E-D555-D4C3863D6A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3949700"/>
            <a:ext cx="304800" cy="3302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9AD1381-9A13-0EA7-6639-868A162E506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4102100"/>
            <a:ext cx="101600" cy="101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D89F8FBD-E3C4-A9CB-6862-7E7859062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3949700"/>
            <a:ext cx="3314700" cy="2006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6DA7C58A-B7B0-E2DD-D366-1FC07C97A8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3949700"/>
            <a:ext cx="3314700" cy="330200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AB588020-8F33-7970-E40F-44456F4280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>
            <a:extLst>
              <a:ext uri="{FF2B5EF4-FFF2-40B4-BE49-F238E27FC236}">
                <a16:creationId xmlns:a16="http://schemas.microsoft.com/office/drawing/2014/main" id="{2E5F3593-E7D9-0523-1B72-63963068EA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949700"/>
            <a:ext cx="304800" cy="3302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8009B08D-8788-7BCF-A577-E539A397C0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4102100"/>
            <a:ext cx="101600" cy="1016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92D64BC7-1F5A-5601-0F2E-E51255AA173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3314700" cy="20066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2CBFB02B-2678-8735-391B-6FA3F79CDD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6299200"/>
            <a:ext cx="3314700" cy="330200"/>
          </a:xfrm>
          <a:prstGeom prst="rect">
            <a:avLst/>
          </a:prstGeom>
        </p:spPr>
      </p:pic>
      <p:grpSp>
        <p:nvGrpSpPr>
          <p:cNvPr id="37" name="Group 37">
            <a:extLst>
              <a:ext uri="{FF2B5EF4-FFF2-40B4-BE49-F238E27FC236}">
                <a16:creationId xmlns:a16="http://schemas.microsoft.com/office/drawing/2014/main" id="{C9D3EAE8-73B4-3926-87A3-D82BAD226D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>
            <a:extLst>
              <a:ext uri="{FF2B5EF4-FFF2-40B4-BE49-F238E27FC236}">
                <a16:creationId xmlns:a16="http://schemas.microsoft.com/office/drawing/2014/main" id="{5D6B8C47-5AAB-87EB-07F9-D2D14EF719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6299200"/>
            <a:ext cx="304800" cy="330200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99E3AF03-7F14-21C4-D731-0BCA0C15CB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6464300"/>
            <a:ext cx="101600" cy="101600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960509DC-A6E4-72B3-076E-B44C8ADF83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6299200"/>
            <a:ext cx="3314700" cy="2006600"/>
          </a:xfrm>
          <a:prstGeom prst="rect">
            <a:avLst/>
          </a:prstGeom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11BC9358-17F2-0C55-A681-45F7C6491A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6299200"/>
            <a:ext cx="3314700" cy="330200"/>
          </a:xfrm>
          <a:prstGeom prst="rect">
            <a:avLst/>
          </a:prstGeom>
        </p:spPr>
      </p:pic>
      <p:grpSp>
        <p:nvGrpSpPr>
          <p:cNvPr id="42" name="Group 42">
            <a:extLst>
              <a:ext uri="{FF2B5EF4-FFF2-40B4-BE49-F238E27FC236}">
                <a16:creationId xmlns:a16="http://schemas.microsoft.com/office/drawing/2014/main" id="{0C04D853-EB5F-1A30-A9AB-C6665450D4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>
            <a:extLst>
              <a:ext uri="{FF2B5EF4-FFF2-40B4-BE49-F238E27FC236}">
                <a16:creationId xmlns:a16="http://schemas.microsoft.com/office/drawing/2014/main" id="{09E954CD-1DB8-FCA0-F96B-6706930E55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6299200"/>
            <a:ext cx="304800" cy="330200"/>
          </a:xfrm>
          <a:prstGeom prst="rect">
            <a:avLst/>
          </a:prstGeom>
        </p:spPr>
      </p:pic>
      <p:pic>
        <p:nvPicPr>
          <p:cNvPr id="44" name="Picture 44">
            <a:extLst>
              <a:ext uri="{FF2B5EF4-FFF2-40B4-BE49-F238E27FC236}">
                <a16:creationId xmlns:a16="http://schemas.microsoft.com/office/drawing/2014/main" id="{F1B40A60-79C0-44E4-7BCB-98A9A988A5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6464300"/>
            <a:ext cx="101600" cy="101600"/>
          </a:xfrm>
          <a:prstGeom prst="rect">
            <a:avLst/>
          </a:prstGeom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49833B02-1058-BEF5-6899-E48BAD601D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6299200"/>
            <a:ext cx="3314700" cy="2006600"/>
          </a:xfrm>
          <a:prstGeom prst="rect">
            <a:avLst/>
          </a:prstGeom>
        </p:spPr>
      </p:pic>
      <p:pic>
        <p:nvPicPr>
          <p:cNvPr id="46" name="Picture 46">
            <a:extLst>
              <a:ext uri="{FF2B5EF4-FFF2-40B4-BE49-F238E27FC236}">
                <a16:creationId xmlns:a16="http://schemas.microsoft.com/office/drawing/2014/main" id="{BCEF896B-202E-34BF-13B2-172B82D157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6299200"/>
            <a:ext cx="3314700" cy="330200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ABBA221F-54D6-32BC-3472-88717FE6CA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>
            <a:extLst>
              <a:ext uri="{FF2B5EF4-FFF2-40B4-BE49-F238E27FC236}">
                <a16:creationId xmlns:a16="http://schemas.microsoft.com/office/drawing/2014/main" id="{FA021F5C-C80B-1AEE-E218-95F585E232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49" name="Picture 49">
            <a:extLst>
              <a:ext uri="{FF2B5EF4-FFF2-40B4-BE49-F238E27FC236}">
                <a16:creationId xmlns:a16="http://schemas.microsoft.com/office/drawing/2014/main" id="{8F1E180D-819A-3F32-2E8E-9BA3CB6344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6464300"/>
            <a:ext cx="101600" cy="101600"/>
          </a:xfrm>
          <a:prstGeom prst="rect">
            <a:avLst/>
          </a:prstGeom>
        </p:spPr>
      </p:pic>
      <p:pic>
        <p:nvPicPr>
          <p:cNvPr id="50" name="Picture 50">
            <a:extLst>
              <a:ext uri="{FF2B5EF4-FFF2-40B4-BE49-F238E27FC236}">
                <a16:creationId xmlns:a16="http://schemas.microsoft.com/office/drawing/2014/main" id="{D98FF15B-C59C-3821-C1C4-0F13D7AA1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>
            <a:extLst>
              <a:ext uri="{FF2B5EF4-FFF2-40B4-BE49-F238E27FC236}">
                <a16:creationId xmlns:a16="http://schemas.microsoft.com/office/drawing/2014/main" id="{182F9FD4-FB57-1C88-5800-FB03D58D9E6F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78BFB3BF-385F-D530-B2D3-58F89AA67959}"/>
              </a:ext>
            </a:extLst>
          </p:cNvPr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8A69EDFF-22D1-BEB1-D469-83098FECEB8A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1F2548D-6098-8623-07A9-3E73227AF4D2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02493C17-CCC9-274F-5CF7-8B93A8524085}"/>
              </a:ext>
            </a:extLst>
          </p:cNvPr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D6E213D4-D678-476A-83E3-BEFAC21D21F8}"/>
              </a:ext>
            </a:extLst>
          </p:cNvPr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9941228C-6781-B541-328D-5335F95B19BE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목차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2EC0E30E-7D69-D7A9-C1CA-8A1E2A9E0C16}"/>
              </a:ext>
            </a:extLst>
          </p:cNvPr>
          <p:cNvSpPr txBox="1"/>
          <p:nvPr/>
        </p:nvSpPr>
        <p:spPr>
          <a:xfrm>
            <a:off x="135001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상속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B7AB1741-E305-3790-B45A-7C41FF1A178A}"/>
              </a:ext>
            </a:extLst>
          </p:cNvPr>
          <p:cNvSpPr txBox="1"/>
          <p:nvPr/>
        </p:nvSpPr>
        <p:spPr>
          <a:xfrm>
            <a:off x="136906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"Technology Stack"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87BA3CC9-9300-613F-C9D1-38C60DFFE3C1}"/>
              </a:ext>
            </a:extLst>
          </p:cNvPr>
          <p:cNvSpPr txBox="1"/>
          <p:nvPr/>
        </p:nvSpPr>
        <p:spPr>
          <a:xfrm>
            <a:off x="136017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03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43DCAB1A-ED91-9ADE-CF01-55C9ACC573FA}"/>
              </a:ext>
            </a:extLst>
          </p:cNvPr>
          <p:cNvSpPr txBox="1"/>
          <p:nvPr/>
        </p:nvSpPr>
        <p:spPr>
          <a:xfrm>
            <a:off x="95250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3800" spc="-300" dirty="0" err="1">
                <a:solidFill>
                  <a:srgbClr val="E6FD72"/>
                </a:solidFill>
                <a:ea typeface="SB AggroOTF Light"/>
              </a:rPr>
              <a:t>c</a:t>
            </a:r>
            <a:r>
              <a:rPr lang="en-US" altLang="ko-KR" sz="3800" b="0" i="0" u="none" strike="noStrike" spc="-300" dirty="0" err="1">
                <a:solidFill>
                  <a:srgbClr val="E6FD72"/>
                </a:solidFill>
                <a:ea typeface="SB AggroOTF Light"/>
              </a:rPr>
              <a:t>all,apply,bind</a:t>
            </a:r>
            <a:endParaRPr lang="ko-KR" sz="38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DABA3609-2342-C6A3-20C1-27E7F7C1D6EC}"/>
              </a:ext>
            </a:extLst>
          </p:cNvPr>
          <p:cNvSpPr txBox="1"/>
          <p:nvPr/>
        </p:nvSpPr>
        <p:spPr>
          <a:xfrm>
            <a:off x="97028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Features"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5C849938-C537-EABD-4434-A896015E48E4}"/>
              </a:ext>
            </a:extLst>
          </p:cNvPr>
          <p:cNvSpPr txBox="1"/>
          <p:nvPr/>
        </p:nvSpPr>
        <p:spPr>
          <a:xfrm>
            <a:off x="96266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02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EE74AA68-CEBE-F914-9684-71663389994D}"/>
              </a:ext>
            </a:extLst>
          </p:cNvPr>
          <p:cNvSpPr txBox="1"/>
          <p:nvPr/>
        </p:nvSpPr>
        <p:spPr>
          <a:xfrm>
            <a:off x="135001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 err="1">
                <a:solidFill>
                  <a:srgbClr val="E6FD72"/>
                </a:solidFill>
                <a:ea typeface="SB AggroOTF Light"/>
              </a:rPr>
              <a:t>제너레이터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EA036086-BED5-3CE7-9E58-E78F878B89CC}"/>
              </a:ext>
            </a:extLst>
          </p:cNvPr>
          <p:cNvSpPr txBox="1"/>
          <p:nvPr/>
        </p:nvSpPr>
        <p:spPr>
          <a:xfrm>
            <a:off x="136906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"Q &amp; A"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3476AB81-0E86-1C97-EF83-D3231CF78982}"/>
              </a:ext>
            </a:extLst>
          </p:cNvPr>
          <p:cNvSpPr txBox="1"/>
          <p:nvPr/>
        </p:nvSpPr>
        <p:spPr>
          <a:xfrm>
            <a:off x="136017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06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142D0C38-88AA-7800-E7A6-DB890EB08BDA}"/>
              </a:ext>
            </a:extLst>
          </p:cNvPr>
          <p:cNvSpPr txBox="1"/>
          <p:nvPr/>
        </p:nvSpPr>
        <p:spPr>
          <a:xfrm>
            <a:off x="55372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FFFFFF"/>
                </a:solidFill>
                <a:ea typeface="SB AggroOTF Light"/>
              </a:rPr>
              <a:t>시간관련함수</a:t>
            </a:r>
            <a:endParaRPr lang="ko-KR" sz="38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3DD4E08C-7F18-8424-92BD-414E2DC69EF3}"/>
              </a:ext>
            </a:extLst>
          </p:cNvPr>
          <p:cNvSpPr txBox="1"/>
          <p:nvPr/>
        </p:nvSpPr>
        <p:spPr>
          <a:xfrm>
            <a:off x="57277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Overview"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5D8CA776-015F-BA8A-D57F-EC4156224289}"/>
              </a:ext>
            </a:extLst>
          </p:cNvPr>
          <p:cNvSpPr txBox="1"/>
          <p:nvPr/>
        </p:nvSpPr>
        <p:spPr>
          <a:xfrm>
            <a:off x="56388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71C429C2-F914-6931-293C-CE5176D3201F}"/>
              </a:ext>
            </a:extLst>
          </p:cNvPr>
          <p:cNvSpPr txBox="1"/>
          <p:nvPr/>
        </p:nvSpPr>
        <p:spPr>
          <a:xfrm>
            <a:off x="95250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FFFFFF"/>
                </a:solidFill>
                <a:ea typeface="SB AggroOTF Light"/>
              </a:rPr>
              <a:t>프로미스</a:t>
            </a:r>
            <a:endParaRPr lang="ko-KR" sz="3800" b="0" i="0" u="none" strike="noStrike" spc="-2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D5F0E8D2-80F3-EDCE-062D-DEC7ACF4580B}"/>
              </a:ext>
            </a:extLst>
          </p:cNvPr>
          <p:cNvSpPr txBox="1"/>
          <p:nvPr/>
        </p:nvSpPr>
        <p:spPr>
          <a:xfrm>
            <a:off x="97028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"Development Timeline"</a:t>
            </a: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E8590845-C64E-5ABF-CF55-11D41575605D}"/>
              </a:ext>
            </a:extLst>
          </p:cNvPr>
          <p:cNvSpPr txBox="1"/>
          <p:nvPr/>
        </p:nvSpPr>
        <p:spPr>
          <a:xfrm>
            <a:off x="96266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05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245DB1B1-AFCE-19CC-BBB2-6E1A3005D099}"/>
              </a:ext>
            </a:extLst>
          </p:cNvPr>
          <p:cNvSpPr txBox="1"/>
          <p:nvPr/>
        </p:nvSpPr>
        <p:spPr>
          <a:xfrm>
            <a:off x="55372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클래스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6F307A76-C665-733E-DB3A-65D76A5F6609}"/>
              </a:ext>
            </a:extLst>
          </p:cNvPr>
          <p:cNvSpPr txBox="1"/>
          <p:nvPr/>
        </p:nvSpPr>
        <p:spPr>
          <a:xfrm>
            <a:off x="57277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"Team Responsibilities"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3511D6D7-C9C1-D948-4D73-FCDAED92E3E3}"/>
              </a:ext>
            </a:extLst>
          </p:cNvPr>
          <p:cNvSpPr txBox="1"/>
          <p:nvPr/>
        </p:nvSpPr>
        <p:spPr>
          <a:xfrm>
            <a:off x="56388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04</a:t>
            </a: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DD570157-B869-E1AF-D58F-57BA6FE8A4C7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  <p:extLst>
      <p:ext uri="{BB962C8B-B14F-4D97-AF65-F5344CB8AC3E}">
        <p14:creationId xmlns:p14="http://schemas.microsoft.com/office/powerpoint/2010/main" val="426977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695700"/>
            <a:ext cx="11277600" cy="203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600" y="3708400"/>
            <a:ext cx="4635500" cy="203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9100" y="3695700"/>
            <a:ext cx="4203700" cy="2032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3378200"/>
            <a:ext cx="11277600" cy="330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59200" y="3378200"/>
            <a:ext cx="3048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11600" y="3530600"/>
            <a:ext cx="101600" cy="101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69500" y="3416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FEATURE  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6070600" y="42418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05800" y="42418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}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502400"/>
            <a:ext cx="11277600" cy="203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600" y="6502400"/>
            <a:ext cx="4635500" cy="203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9100" y="6502400"/>
            <a:ext cx="4203700" cy="2032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184900"/>
            <a:ext cx="11277600" cy="330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59200" y="6184900"/>
            <a:ext cx="304800" cy="330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11600" y="6337300"/>
            <a:ext cx="101600" cy="101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969500" y="62230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FEATURE  02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4" name="TextBox 44"/>
          <p:cNvSpPr txBox="1"/>
          <p:nvPr/>
        </p:nvSpPr>
        <p:spPr>
          <a:xfrm>
            <a:off x="6070600" y="70485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305800" y="7048500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>
                <a:solidFill>
                  <a:srgbClr val="E6FD72"/>
                </a:solidFill>
                <a:latin typeface="Noto Sans CJK KR Regular"/>
              </a:rPr>
              <a:t>}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477000" y="72644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ea typeface="SB AggroOTF Light"/>
              </a:rPr>
              <a:t>차이점</a:t>
            </a:r>
            <a:endParaRPr lang="ko-KR" sz="2400" b="0" i="0" u="none" strike="noStrike" spc="-1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893300" y="7061200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// var 1. </a:t>
            </a:r>
            <a:r>
              <a:rPr lang="ko-KR" altLang="en-US" sz="1600" b="0" i="0" u="none" strike="noStrike" spc="-100" dirty="0" err="1">
                <a:solidFill>
                  <a:srgbClr val="FFFFFF"/>
                </a:solidFill>
                <a:ea typeface="SB AggroOTF Light"/>
              </a:rPr>
              <a:t>선언및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 초기화 동시 </a:t>
            </a: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2. 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할당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// let 1.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선언단계 </a:t>
            </a: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2.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초기화 단계 </a:t>
            </a: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3. 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할당 단계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// const 1.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선언</a:t>
            </a: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+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초기화</a:t>
            </a:r>
            <a:r>
              <a:rPr lang="en-US" altLang="ko-KR" sz="1600" b="0" i="0" u="none" strike="noStrike" spc="-100" dirty="0">
                <a:solidFill>
                  <a:srgbClr val="FFFFFF"/>
                </a:solidFill>
                <a:ea typeface="SB AggroOTF Light"/>
              </a:rPr>
              <a:t>+</a:t>
            </a:r>
            <a:r>
              <a:rPr lang="ko-KR" altLang="en-US" sz="1600" b="0" i="0" u="none" strike="noStrike" spc="-100" dirty="0">
                <a:solidFill>
                  <a:srgbClr val="FFFFFF"/>
                </a:solidFill>
                <a:ea typeface="SB AggroOTF Light"/>
              </a:rPr>
              <a:t>할당 동시에</a:t>
            </a:r>
            <a:endParaRPr lang="ko-KR" sz="1600" b="0" i="0" u="none" strike="noStrike" spc="-1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614400" y="72517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400" b="0" i="0" u="none" strike="noStrike" spc="-100" dirty="0">
                <a:solidFill>
                  <a:srgbClr val="D37DFF"/>
                </a:solidFill>
                <a:ea typeface="SB AggroOTF Light"/>
              </a:rPr>
              <a:t>var</a:t>
            </a:r>
            <a:r>
              <a:rPr lang="ko-KR" altLang="en-US" sz="2400" b="0" i="0" u="none" strike="noStrike" spc="-100" dirty="0">
                <a:solidFill>
                  <a:srgbClr val="D37DFF"/>
                </a:solidFill>
                <a:ea typeface="SB AggroOTF Light"/>
              </a:rPr>
              <a:t>는 함수 밖에서 사용가능 </a:t>
            </a:r>
            <a:r>
              <a:rPr lang="en-US" altLang="ko-KR" sz="2400" b="0" i="0" u="none" strike="noStrike" spc="-100" dirty="0">
                <a:solidFill>
                  <a:srgbClr val="D37DFF"/>
                </a:solidFill>
                <a:ea typeface="SB AggroOTF Light"/>
              </a:rPr>
              <a:t>but let</a:t>
            </a:r>
            <a:r>
              <a:rPr lang="ko-KR" altLang="en-US" sz="2400" spc="-100" dirty="0">
                <a:solidFill>
                  <a:srgbClr val="D37DFF"/>
                </a:solidFill>
                <a:ea typeface="SB AggroOTF Light"/>
              </a:rPr>
              <a:t>과 </a:t>
            </a:r>
            <a:r>
              <a:rPr lang="en-US" altLang="ko-KR" sz="2400" spc="-100" dirty="0">
                <a:solidFill>
                  <a:srgbClr val="D37DFF"/>
                </a:solidFill>
                <a:ea typeface="SB AggroOTF Light"/>
              </a:rPr>
              <a:t>const </a:t>
            </a:r>
            <a:r>
              <a:rPr lang="ko-KR" altLang="en-US" sz="2400" spc="-100" dirty="0">
                <a:solidFill>
                  <a:srgbClr val="D37DFF"/>
                </a:solidFill>
                <a:ea typeface="SB AggroOTF Light"/>
              </a:rPr>
              <a:t>로 선언된 것은 불가능</a:t>
            </a:r>
            <a:endParaRPr lang="ko-KR" sz="2400" b="0" i="0" u="none" strike="noStrike" spc="-1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Project Features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477000" y="44577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latin typeface="SB AggroOTF Light"/>
                <a:ea typeface="SB AggroOTF Light"/>
              </a:rPr>
              <a:t>변수 종류</a:t>
            </a:r>
            <a:r>
              <a:rPr lang="en-US" sz="2400" b="0" i="0" u="none" strike="noStrike" spc="-100" dirty="0">
                <a:solidFill>
                  <a:srgbClr val="E6FD72"/>
                </a:solidFill>
                <a:latin typeface="SB AggroOTF Light"/>
              </a:rPr>
              <a:t> </a:t>
            </a:r>
            <a:endParaRPr lang="ko-KR" sz="2400" b="0" i="0" u="none" strike="noStrike" spc="-1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9893300" y="4254500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100" dirty="0" err="1">
                <a:solidFill>
                  <a:srgbClr val="FFFFFF"/>
                </a:solidFill>
                <a:latin typeface="SB AggroOTF Light"/>
                <a:ea typeface="SB AggroOTF Light"/>
              </a:rPr>
              <a:t>let</a:t>
            </a:r>
            <a:r>
              <a:rPr lang="en-US" sz="2400" b="0" i="0" u="none" strike="noStrike" spc="-100" dirty="0" err="1">
                <a:solidFill>
                  <a:srgbClr val="FFFFFF"/>
                </a:solidFill>
                <a:latin typeface="SB AggroOTF Light"/>
              </a:rPr>
              <a:t>,</a:t>
            </a:r>
            <a:r>
              <a:rPr lang="en-US" sz="2400" spc="-100" dirty="0" err="1">
                <a:solidFill>
                  <a:srgbClr val="FFFFFF"/>
                </a:solidFill>
                <a:latin typeface="SB AggroOTF Light"/>
                <a:ea typeface="SB AggroOTF Light"/>
              </a:rPr>
              <a:t>const,var</a:t>
            </a:r>
            <a:endParaRPr lang="en-US" sz="2400" b="0" i="0" u="none" strike="noStrike" spc="-100" dirty="0">
              <a:solidFill>
                <a:srgbClr val="FFFFFF"/>
              </a:solidFill>
              <a:latin typeface="SB AggroOTF Ligh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3614400" y="44450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spc="-100" dirty="0">
                <a:solidFill>
                  <a:srgbClr val="D37DFF"/>
                </a:solidFill>
                <a:ea typeface="SB AggroOTF Light"/>
              </a:rPr>
              <a:t>용도</a:t>
            </a:r>
            <a:r>
              <a:rPr lang="en-US" altLang="ko-KR" sz="2400" b="0" i="0" u="none" strike="noStrike" spc="-100" dirty="0">
                <a:solidFill>
                  <a:srgbClr val="D37DFF"/>
                </a:solidFill>
                <a:ea typeface="SB AggroOTF Light"/>
              </a:rPr>
              <a:t>?</a:t>
            </a:r>
            <a:endParaRPr lang="ko-KR" sz="2400" b="0" i="0" u="none" strike="noStrike" spc="-1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변수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56503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4000500"/>
            <a:ext cx="3403600" cy="488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4000500"/>
            <a:ext cx="34036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0700" y="4089400"/>
            <a:ext cx="32131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8699500"/>
            <a:ext cx="177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4000500"/>
            <a:ext cx="3403600" cy="488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3400" y="4000500"/>
            <a:ext cx="34036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0" y="4089400"/>
            <a:ext cx="32131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6500" y="8699500"/>
            <a:ext cx="1778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60400" y="4000500"/>
            <a:ext cx="3403600" cy="4889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60400" y="4000500"/>
            <a:ext cx="34036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62000" y="4089400"/>
            <a:ext cx="3213100" cy="711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73500" y="8699500"/>
            <a:ext cx="177800" cy="177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6525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en-US" sz="2400" spc="-100" dirty="0">
                <a:solidFill>
                  <a:srgbClr val="1C2939"/>
                </a:solidFill>
                <a:latin typeface="SB AggroOTF Medium"/>
              </a:rPr>
              <a:t>Object.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39800" y="5918200"/>
            <a:ext cx="28956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en-US" sz="1400" spc="200" dirty="0">
                <a:solidFill>
                  <a:srgbClr val="FFFFFF"/>
                </a:solidFill>
                <a:latin typeface="Elice DigitalBaeum OTF"/>
              </a:rPr>
              <a:t>//</a:t>
            </a:r>
            <a:r>
              <a:rPr lang="ko-KR" altLang="en-US" sz="1400" spc="200" dirty="0">
                <a:solidFill>
                  <a:srgbClr val="FFFFFF"/>
                </a:solidFill>
                <a:latin typeface="Elice DigitalBaeum OTF"/>
              </a:rPr>
              <a:t>키 배열 반환</a:t>
            </a:r>
            <a:endParaRPr lang="en-US" altLang="ko-KR" sz="1400" spc="200" dirty="0">
              <a:solidFill>
                <a:srgbClr val="FFFFFF"/>
              </a:solidFill>
              <a:latin typeface="Elice DigitalBaeum OTF"/>
            </a:endParaRPr>
          </a:p>
          <a:p>
            <a:pPr lvl="0" algn="l">
              <a:lnSpc>
                <a:spcPct val="143590"/>
              </a:lnSpc>
            </a:pPr>
            <a:r>
              <a:rPr lang="en-US" sz="1400" spc="200" dirty="0" err="1">
                <a:solidFill>
                  <a:srgbClr val="FFFFFF"/>
                </a:solidFill>
                <a:latin typeface="Elice DigitalBaeum OTF"/>
              </a:rPr>
              <a:t>Object.keys</a:t>
            </a:r>
            <a:r>
              <a:rPr lang="en-US" sz="1400" spc="200" dirty="0">
                <a:solidFill>
                  <a:srgbClr val="FFFFFF"/>
                </a:solidFill>
                <a:latin typeface="Elice DigitalBaeum OTF"/>
              </a:rPr>
              <a:t>()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//</a:t>
            </a:r>
            <a:r>
              <a:rPr lang="ko-KR" alt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값 배열 반환</a:t>
            </a:r>
            <a:endParaRPr lang="en-US" altLang="ko-KR" sz="1400" b="0" i="0" u="none" strike="noStrike" spc="200" dirty="0">
              <a:solidFill>
                <a:srgbClr val="FFFFFF"/>
              </a:solidFill>
              <a:latin typeface="Elice DigitalBaeum OTF"/>
            </a:endParaRP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 err="1">
                <a:solidFill>
                  <a:srgbClr val="FFFFFF"/>
                </a:solidFill>
                <a:latin typeface="Elice DigitalBaeum OTF"/>
              </a:rPr>
              <a:t>Object.values</a:t>
            </a: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()</a:t>
            </a:r>
          </a:p>
          <a:p>
            <a:pPr lvl="0" algn="l">
              <a:lnSpc>
                <a:spcPct val="143590"/>
              </a:lnSpc>
            </a:pPr>
            <a:r>
              <a:rPr lang="en-US" sz="1400" spc="200" dirty="0">
                <a:solidFill>
                  <a:srgbClr val="FFFFFF"/>
                </a:solidFill>
                <a:latin typeface="Elice DigitalBaeum OTF"/>
              </a:rPr>
              <a:t>//[</a:t>
            </a:r>
            <a:r>
              <a:rPr lang="ko-KR" altLang="en-US" sz="1400" spc="200" dirty="0">
                <a:solidFill>
                  <a:srgbClr val="FFFFFF"/>
                </a:solidFill>
                <a:latin typeface="Elice DigitalBaeum OTF"/>
              </a:rPr>
              <a:t>키</a:t>
            </a:r>
            <a:r>
              <a:rPr lang="en-US" altLang="ko-KR" sz="1400" spc="200" dirty="0">
                <a:solidFill>
                  <a:srgbClr val="FFFFFF"/>
                </a:solidFill>
                <a:latin typeface="Elice DigitalBaeum OTF"/>
              </a:rPr>
              <a:t>,</a:t>
            </a:r>
            <a:r>
              <a:rPr lang="ko-KR" altLang="en-US" sz="1400" spc="200" dirty="0">
                <a:solidFill>
                  <a:srgbClr val="FFFFFF"/>
                </a:solidFill>
                <a:latin typeface="Elice DigitalBaeum OTF"/>
              </a:rPr>
              <a:t>값</a:t>
            </a:r>
            <a:r>
              <a:rPr lang="en-US" sz="1400" spc="200" dirty="0">
                <a:solidFill>
                  <a:srgbClr val="FFFFFF"/>
                </a:solidFill>
                <a:latin typeface="Elice DigitalBaeum OTF"/>
              </a:rPr>
              <a:t>] </a:t>
            </a:r>
            <a:r>
              <a:rPr lang="ko-KR" altLang="en-US" sz="1400" spc="200" dirty="0">
                <a:solidFill>
                  <a:srgbClr val="FFFFFF"/>
                </a:solidFill>
                <a:latin typeface="Elice DigitalBaeum OTF"/>
              </a:rPr>
              <a:t>배열 반환</a:t>
            </a:r>
            <a:endParaRPr lang="en-US" altLang="ko-KR" sz="1400" spc="200" dirty="0">
              <a:solidFill>
                <a:srgbClr val="FFFFFF"/>
              </a:solidFill>
              <a:latin typeface="Elice DigitalBaeum OTF"/>
            </a:endParaRP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 err="1">
                <a:solidFill>
                  <a:srgbClr val="FFFFFF"/>
                </a:solidFill>
                <a:latin typeface="Elice DigitalBaeum OTF"/>
              </a:rPr>
              <a:t>Object.entires</a:t>
            </a: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();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77900" y="5162550"/>
            <a:ext cx="2857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altLang="en-US" sz="2200" b="0" i="0" u="none" strike="noStrike" spc="200">
                <a:solidFill>
                  <a:srgbClr val="FFFFFF"/>
                </a:solidFill>
                <a:latin typeface="Elice DigitalBaeum OTF"/>
              </a:rPr>
              <a:t>객체 관련 함수들</a:t>
            </a:r>
            <a:endParaRPr lang="en-US" sz="2200" b="0" i="0" u="none" strike="noStrike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기술스택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>
                <a:solidFill>
                  <a:srgbClr val="E6FD72"/>
                </a:solidFill>
                <a:ea typeface="Elice DigitalBaeum OTF"/>
              </a:rPr>
              <a:t>안내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함수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039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ko-KR" alt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생성자 함수</a:t>
            </a:r>
            <a:r>
              <a:rPr lang="en-US" altLang="ko-KR" sz="2400" b="0" i="0" u="none" strike="noStrike" spc="-100" dirty="0">
                <a:solidFill>
                  <a:srgbClr val="1C2939"/>
                </a:solidFill>
                <a:latin typeface="SB AggroOTF Light"/>
              </a:rPr>
              <a:t>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&gt;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78500" y="4838700"/>
            <a:ext cx="2895600" cy="4984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function User(</a:t>
            </a:r>
            <a:r>
              <a:rPr lang="en-US" sz="1400" b="0" i="0" u="none" strike="noStrike" spc="200" dirty="0" err="1">
                <a:solidFill>
                  <a:srgbClr val="FFFFFF"/>
                </a:solidFill>
                <a:latin typeface="Elice DigitalBaeum OTF"/>
              </a:rPr>
              <a:t>name,age</a:t>
            </a: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){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//this ={}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this.name = name;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</a:t>
            </a:r>
            <a:r>
              <a:rPr lang="en-US" sz="1400" b="0" i="0" u="none" strike="noStrike" spc="200" dirty="0" err="1">
                <a:solidFill>
                  <a:srgbClr val="FFFFFF"/>
                </a:solidFill>
                <a:latin typeface="Elice DigitalBaeum OTF"/>
              </a:rPr>
              <a:t>this.age</a:t>
            </a: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= age;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//return this;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}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new </a:t>
            </a:r>
            <a:r>
              <a:rPr lang="ko-KR" altLang="en-US" sz="1400" b="0" i="0" u="none" strike="noStrike" spc="200" dirty="0" err="1">
                <a:solidFill>
                  <a:srgbClr val="FFFFFF"/>
                </a:solidFill>
                <a:latin typeface="Elice DigitalBaeum OTF"/>
              </a:rPr>
              <a:t>함수명</a:t>
            </a:r>
            <a:r>
              <a:rPr lang="en-US" altLang="ko-KR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();</a:t>
            </a:r>
            <a:endParaRPr lang="en-US" sz="14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771029" y="4876800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latin typeface="Elice DigitalBaeum OTF"/>
              </a:rPr>
              <a:t>//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Elice DigitalBaeum OTF"/>
              </a:rPr>
              <a:t>생성자 함수 </a:t>
            </a:r>
            <a:r>
              <a:rPr lang="en-US" altLang="ko-KR" sz="2200" b="0" i="0" u="none" strike="noStrike" dirty="0">
                <a:solidFill>
                  <a:srgbClr val="FFFFFF"/>
                </a:solidFill>
                <a:latin typeface="Elice DigitalBaeum OTF"/>
              </a:rPr>
              <a:t>(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Elice DigitalBaeum OTF"/>
              </a:rPr>
              <a:t>첫번째 글자 대문자 관례</a:t>
            </a:r>
            <a:endParaRPr lang="en-US" sz="2200" b="0" i="0" u="none" strike="noStrike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7282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&lt;!--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ko-KR" alt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객체 메소드 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--&gt;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02800" y="5435600"/>
            <a:ext cx="28956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let a ='age';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const user{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name : 'Mike',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  [a] : 30;</a:t>
            </a:r>
          </a:p>
          <a:p>
            <a:pPr lvl="0" algn="l">
              <a:lnSpc>
                <a:spcPct val="143590"/>
              </a:lnSpc>
            </a:pPr>
            <a:r>
              <a:rPr lang="en-US" sz="1400" b="0" i="0" u="none" strike="noStrike" spc="200" dirty="0">
                <a:solidFill>
                  <a:srgbClr val="FFFFFF"/>
                </a:solidFill>
                <a:latin typeface="Elice DigitalBaeum OTF"/>
              </a:rPr>
              <a:t>}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79000" y="4880162"/>
            <a:ext cx="2857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Elice DigitalBaeum OTF"/>
              </a:rPr>
              <a:t>computed property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0050" y="3595221"/>
            <a:ext cx="11277600" cy="259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194551" y="4864100"/>
            <a:ext cx="2260600" cy="38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616700"/>
            <a:ext cx="11277600" cy="259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232650" y="7886700"/>
            <a:ext cx="2260600" cy="38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심볼</a:t>
            </a:r>
            <a:r>
              <a:rPr lang="en-US" alt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,</a:t>
            </a: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슬라이스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7E58D0-BB37-AF6F-1A47-618905142480}"/>
              </a:ext>
            </a:extLst>
          </p:cNvPr>
          <p:cNvSpPr txBox="1"/>
          <p:nvPr/>
        </p:nvSpPr>
        <p:spPr>
          <a:xfrm>
            <a:off x="5867400" y="453773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심볼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3D5553-70C9-A435-7CED-D99EDB082938}"/>
              </a:ext>
            </a:extLst>
          </p:cNvPr>
          <p:cNvSpPr txBox="1"/>
          <p:nvPr/>
        </p:nvSpPr>
        <p:spPr>
          <a:xfrm>
            <a:off x="5867400" y="7662304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슬라이스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8D51CB47-E5B1-97F0-EEDB-DAB2F3C83C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9191" y="3976499"/>
            <a:ext cx="3026709" cy="18161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61D14AA-2990-653D-E278-BDAC0D4079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49962" y="3981450"/>
            <a:ext cx="4937838" cy="181114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330F05CA-9356-E6A4-3FAF-9CE77A6CBD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45046" y="7035522"/>
            <a:ext cx="2822192" cy="161317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FA14404-D3E1-692C-431D-1537088CE4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30285" y="7011799"/>
            <a:ext cx="5111478" cy="1636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EE55-A393-62AE-1D06-EFD051CF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BADDA3-1735-99FF-2BC5-8CD40AAE37A2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7D3018E-6DF7-BB89-C0A9-B49B12FD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F56256-EB10-837A-7A3B-E35E22A1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F4352A1-73E9-CF7F-B218-EB4DA07BA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7980F6-D16E-8980-BDFF-9E33D3395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5455A6-04AA-EF6C-17D6-031245586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9293D7-6279-D01F-C472-933AEE21C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1ADD55E-67CB-B568-C550-F2BAB3DB5E48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34173C4-8A07-498F-9D56-FF7A775C0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5D47B95D-8608-8A23-9044-5DEA4E66208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FE1CBD5A-1EE6-4774-B1B9-32EDF32AF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3453425-039B-F1F5-1E19-DB23CBF374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6EE641A-1953-B816-45B1-427E40ED5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523DE6A-0F21-C56D-F76B-D8002F9741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BA35523-F199-EC52-9061-B57BBDB050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2543425-7AC4-D816-19BB-3AB1150DAB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27566B3-E71F-6E53-18B2-4985FDBA08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087CAFC-8FC1-6904-91DE-F92ED8558C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9176693-CFB0-630D-3974-CB44D80A82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529E226E-C7CA-CDAC-BAC7-C44AE97A8C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CE7EECB6-E15D-087D-8575-977F4BB997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00EFCBC-2509-44F0-DE4B-6AF4060DFE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7E791CD-FAE8-552B-06B4-631AD27314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8030D4E0-362C-EAAC-A2C0-9A501BD5DE4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extLst>
              <a:ext uri="{FF2B5EF4-FFF2-40B4-BE49-F238E27FC236}">
                <a16:creationId xmlns:a16="http://schemas.microsoft.com/office/drawing/2014/main" id="{5E8924ED-5092-1882-0F32-13C1AD5131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DE22BA7-42FB-91AB-A377-753DAE5832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339A455F-7BCB-9C1F-7D21-A228401292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0050" y="3595221"/>
            <a:ext cx="11277600" cy="25908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7C45CD88-5007-B883-26FF-E919663967D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194551" y="4864100"/>
            <a:ext cx="2260600" cy="38100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6A7502A0-2EAF-3ADB-8AE4-4E668B71DB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062A4A63-0039-3B57-D31E-F9A03D6A7B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>
            <a:extLst>
              <a:ext uri="{FF2B5EF4-FFF2-40B4-BE49-F238E27FC236}">
                <a16:creationId xmlns:a16="http://schemas.microsoft.com/office/drawing/2014/main" id="{5D411652-2CC6-A38E-40F7-ED74A98EE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616700"/>
            <a:ext cx="11277600" cy="2590800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EE3E9100-3DB3-E6CA-AF50-8A7F2FE2E1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232650" y="7886700"/>
            <a:ext cx="2260600" cy="38100"/>
          </a:xfrm>
          <a:prstGeom prst="rect">
            <a:avLst/>
          </a:prstGeom>
        </p:spPr>
      </p:pic>
      <p:grpSp>
        <p:nvGrpSpPr>
          <p:cNvPr id="46" name="Group 46">
            <a:extLst>
              <a:ext uri="{FF2B5EF4-FFF2-40B4-BE49-F238E27FC236}">
                <a16:creationId xmlns:a16="http://schemas.microsoft.com/office/drawing/2014/main" id="{A352EBFA-F43B-ABC3-716A-B390EABF86D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AA1ABA62-0BD0-65F5-A26D-6D85F017BFF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62EA9C8E-65B4-2703-5D4F-49FABD74FDA1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C2FA82A6-2C67-1D4B-5E62-EB48B3BFAF80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8B8AD5FF-DA55-D6FF-B8E5-589A0C1076E6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85B8C31B-8281-D1F9-F35B-147428AA9A5D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802D47E7-D623-3C83-05DB-650229B7EE75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C6F62A8A-1F9F-129B-4613-7736AC2211D9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F5FC0160-B1E4-B6AE-5258-8DABD21ACE84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A8635905-E682-CE81-220B-FA196E4B7C6B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3940EBD1-6535-42FF-BC33-DFC26567BFB2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09C1FCDC-5182-FD72-4B7E-A6218624D3A6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F5BD5404-07F8-CEC6-D096-E305267C54F7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59AF336A-1573-385D-BDB9-95650BEC2028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D8B613FA-B0F4-386A-2281-E82171F51AF2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22634CA7-14F7-14D9-D5EF-8778636C1FE6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19A80C63-6B5F-816D-D30D-B98089307B11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51517D99-35F9-933C-B10C-0B65F37BBEDC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EE5EF3F1-02D8-904F-3F29-385B13797EC9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0389A916-5CAD-4850-A700-7AD8BA69316E}"/>
              </a:ext>
            </a:extLst>
          </p:cNvPr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4F2E7893-7F5A-E990-5ACB-B8D42311B32B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13F7C4F1-4DD8-CA11-5DA5-29938FDD44B6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2E316B3A-173C-E54F-DED7-60FE2669E828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FE686108-4B2C-F948-9367-C99A9D81297F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185BF935-EFE5-62AE-38A8-AB6E7278F9E6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배열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C5440D1B-AF68-ED62-E3B2-E46BB0E1FCA1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AF235403-9A7E-20FA-FD50-3A088A503CEC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06D1B108-B7EA-E107-2823-366AF6116A63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0D6EC824-055E-EA17-4C74-CAAF96734A7C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ADA1FF-12B4-B3CE-6A49-EAD11AE956B7}"/>
              </a:ext>
            </a:extLst>
          </p:cNvPr>
          <p:cNvSpPr txBox="1"/>
          <p:nvPr/>
        </p:nvSpPr>
        <p:spPr>
          <a:xfrm>
            <a:off x="5867400" y="4537730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배열 메소드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D9A9E7-9D56-793F-F9EE-996D7E351A29}"/>
              </a:ext>
            </a:extLst>
          </p:cNvPr>
          <p:cNvSpPr txBox="1"/>
          <p:nvPr/>
        </p:nvSpPr>
        <p:spPr>
          <a:xfrm>
            <a:off x="5867400" y="7662304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배열 메소드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22FBCD7-6385-5CF8-F7DB-4D16AB7AE4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3150" y="4114006"/>
            <a:ext cx="7786444" cy="14398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33A11F-2BAC-6EA7-73CA-B21EB316D98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27141" y="7109634"/>
            <a:ext cx="7112716" cy="14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3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F70AD7-369B-DCD3-9585-049A4FB07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6E4BED-4BA6-866D-CB06-8ABC3A40CF06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72AEE6B-17D1-08A2-B7C8-E1FBDECD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B0A40F-7F98-D26C-B63B-250B64224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64EE48-FE0A-7BCE-17FB-06DE7504A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BE07A8-FB83-F337-F382-C611F91E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379AF2-83B3-E0FB-14A7-1F28D1A7E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F3D9262-91D8-92D8-D2B4-5EC157053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719A4A4-3C1C-1D25-4E9D-DF2A161D3EFF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58D7CFF-FE91-A7C0-7BD5-683D63DF2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0BB70DBC-DB2F-C32F-B908-59D3168B65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E90505AB-64F6-1469-7CCC-EB77A3828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77846EA-3D73-70A9-AD4E-731E089E1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A5137A2-5E11-AC41-7FA0-66EADCE911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4EBE6E1-CD56-7E4D-E64E-2334562080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CCA2335-AE4E-0C08-C421-FD83858E0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8406CC2-038A-207E-4573-893E3F22B5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05DC6B2-CF42-E1CD-2B1A-98AD31A1C5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1DB6CCC-F38D-7295-53C4-6389FA8C50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A235554-D68D-85C7-FC6B-1A4589EF77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1D3A26AE-8547-570C-D35D-AA46C42D3F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EE3204E2-6A29-5812-B526-C13FE7B87E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A9F9C7FF-2D88-E85A-D57C-91E3AD877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FF095DCB-29B3-AAC5-FBAD-6FC2A2A63F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E1A29932-31D2-5AD1-102F-D9BFD88DA2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extLst>
              <a:ext uri="{FF2B5EF4-FFF2-40B4-BE49-F238E27FC236}">
                <a16:creationId xmlns:a16="http://schemas.microsoft.com/office/drawing/2014/main" id="{481F63D5-609F-37BF-B15D-8051191509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A726AEB-62B7-100F-EB95-E286172128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0983CA4F-A180-F7DD-9C7C-34F548DEEE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0050" y="3595221"/>
            <a:ext cx="11277600" cy="25908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5E0C472-5AEF-0DB6-BC1D-B1CA4E338A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194551" y="4864100"/>
            <a:ext cx="2260600" cy="38100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C1D4B4C6-0D95-9506-97C6-B349AE80FC5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D4624E1-67D0-3082-91D1-B4EFDBAF040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>
            <a:extLst>
              <a:ext uri="{FF2B5EF4-FFF2-40B4-BE49-F238E27FC236}">
                <a16:creationId xmlns:a16="http://schemas.microsoft.com/office/drawing/2014/main" id="{799CD8B8-38DF-AC06-1D0E-A87A3B2B8D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9100" y="6616700"/>
            <a:ext cx="11277600" cy="2590800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EF2132B7-8F9D-590C-A75A-605FA6EF20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7232650" y="7886700"/>
            <a:ext cx="2260600" cy="38100"/>
          </a:xfrm>
          <a:prstGeom prst="rect">
            <a:avLst/>
          </a:prstGeom>
        </p:spPr>
      </p:pic>
      <p:grpSp>
        <p:nvGrpSpPr>
          <p:cNvPr id="46" name="Group 46">
            <a:extLst>
              <a:ext uri="{FF2B5EF4-FFF2-40B4-BE49-F238E27FC236}">
                <a16:creationId xmlns:a16="http://schemas.microsoft.com/office/drawing/2014/main" id="{4B437C7A-7659-0202-1B58-B9BFD2BAD8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58FC90A3-C5F3-1C31-5C30-F36C6D937BA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C40F1C51-E34B-145E-6EC5-B56EF49AF410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4FD2D0EE-A793-5164-4380-6E6B07997633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06BE2816-CE10-0162-AD5C-1B76CC5495DD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BE0D7467-E309-EE9A-9603-2C4B85777C29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144F04CF-F20E-6482-F6B0-40F3D1320CEB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A27BD644-657C-3A6B-DE92-FAB7548C7BEF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0706F605-6C8F-8128-FFE7-63ED7D6C8DCA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5AEDFFD9-7EFF-5272-2579-134B190C71A2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EBB26AE4-DA58-7290-416B-09A873051CA3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4A8E58D3-BC8F-43AE-CAAF-B84D900B28C0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B9CC7251-ACF6-A0E2-EE59-35D238DCF953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1A51D6F0-E470-3412-F784-05FF0096D479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23FE66AA-932D-23FD-1B05-7738FC00AA05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BAA1EE92-90BC-969B-273B-AE7A80AF5791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9AEC1949-9848-595A-A3EE-ED2844045E8C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B188B84C-9C44-B03E-6FD9-432E50B04DCE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F3330C24-BC60-F87B-01D4-20EA28D3DFFD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C90964FC-76E4-663C-472B-E27733109908}"/>
              </a:ext>
            </a:extLst>
          </p:cNvPr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802708CF-D43A-6877-22CC-E87790ECF7CA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03CB92D3-17F3-1F6C-D8F6-9B2FC858B0CB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E26EB4ED-EDB2-2088-B47E-39CAB529D7A2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A776AF94-2738-7767-539A-74B36A7E15A8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DC92BDF6-B2B8-91CA-E9BA-80A20904FD1B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배열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99504373-7B76-9DE0-06C6-3F88C3F2AB5A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0DFE9107-8555-9967-935B-1D6D0F3F8451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E078E464-0945-D2E8-8759-8A317AB2C824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EF6A3E62-A7D9-8032-07F3-9DB1B72C40B1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E329CA-84F3-580F-28E7-2527A4F4DBC2}"/>
              </a:ext>
            </a:extLst>
          </p:cNvPr>
          <p:cNvSpPr txBox="1"/>
          <p:nvPr/>
        </p:nvSpPr>
        <p:spPr>
          <a:xfrm>
            <a:off x="5867400" y="4537730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배열 메소드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72007A-71B5-AAB2-CDC8-5E4527051A03}"/>
              </a:ext>
            </a:extLst>
          </p:cNvPr>
          <p:cNvSpPr txBox="1"/>
          <p:nvPr/>
        </p:nvSpPr>
        <p:spPr>
          <a:xfrm>
            <a:off x="5867400" y="7662304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배열 메소드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E5355C4-434E-5324-D0D5-89DF0C2CAF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9688" y="3997022"/>
            <a:ext cx="6342667" cy="18036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D2B298F-6A38-458C-A3EF-8EEB22206F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25916" y="7084218"/>
            <a:ext cx="4416982" cy="152876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CC6A46-F10C-32E6-986E-AC0F04121B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82600" y="7251700"/>
            <a:ext cx="3543300" cy="12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CD485-BFD5-E94E-7BBC-60FBECC3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2AAC6E-AD9F-46E8-A30D-52C94436AF57}"/>
              </a:ext>
            </a:extLst>
          </p:cNvPr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30F1E0D-571F-6BE3-2BD0-8FECE570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33C719-963A-B20A-14A7-E023AE6F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66A794-EE6B-14C0-6CFC-6A811337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487807-F95E-0BD7-77DE-AA5BA3D18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F5AD6AD-DE0D-A432-A19F-1AB75BACD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9B93EA-5800-7657-6502-864E9B97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40E9220-276E-FEE1-EF5A-084E2F231E24}"/>
              </a:ext>
            </a:extLst>
          </p:cNvPr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126AE0-92F2-6BA8-3282-2445C0808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69950"/>
            <a:ext cx="17246600" cy="8953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041DFDFB-22DC-8A06-3356-E97429EAD7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8CBB8E8C-DD7F-0CFB-B437-4EA6E0D8D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52A4B29-9AEA-6395-E99B-1F7E075F3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A9E2899-EBC4-0D86-D8C1-21C771E40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6D3ACE8-728E-3CEE-07F0-B60AAA2AC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E2FB9A0-0974-F7B3-D216-78C97E5B5D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4FF964E-1BE7-3249-8FE1-B502B591F3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0A07A1F-DDEE-D045-6B97-80116E9CAF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E5250704-8519-1F80-7CFA-C30295DD47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45E66F2C-8DFA-B37B-BBC9-AD548B8471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grpSp>
        <p:nvGrpSpPr>
          <p:cNvPr id="21" name="Group 21">
            <a:extLst>
              <a:ext uri="{FF2B5EF4-FFF2-40B4-BE49-F238E27FC236}">
                <a16:creationId xmlns:a16="http://schemas.microsoft.com/office/drawing/2014/main" id="{8A294E90-8939-FBA8-5C76-4FA3AE7264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5BF4DBCF-765E-2DF5-02B0-062985E96E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2B9C171D-4264-56FA-6029-32CF135043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B655B785-91A6-206E-9786-2B873E3C0D6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>
            <a:extLst>
              <a:ext uri="{FF2B5EF4-FFF2-40B4-BE49-F238E27FC236}">
                <a16:creationId xmlns:a16="http://schemas.microsoft.com/office/drawing/2014/main" id="{342B38AF-F11C-6788-1B1F-697A5708E2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400" y="3595221"/>
            <a:ext cx="11277600" cy="519317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3B0E6964-423A-BEF8-0725-93E16F2749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980463" y="4926451"/>
            <a:ext cx="2712661" cy="45719"/>
          </a:xfrm>
          <a:prstGeom prst="rect">
            <a:avLst/>
          </a:prstGeom>
        </p:spPr>
      </p:pic>
      <p:grpSp>
        <p:nvGrpSpPr>
          <p:cNvPr id="32" name="Group 32">
            <a:extLst>
              <a:ext uri="{FF2B5EF4-FFF2-40B4-BE49-F238E27FC236}">
                <a16:creationId xmlns:a16="http://schemas.microsoft.com/office/drawing/2014/main" id="{20E8069C-0802-1D3F-F7B3-882FD185EA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095A9F2-F96E-DACB-412C-4455DF8F18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746598C1-0537-B997-8EF2-0989A73E0A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E3949DD3-AEAA-8116-8969-30C2AA72D8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998BB5AC-31EA-A7DC-D5B3-FBBD2E9CB176}"/>
              </a:ext>
            </a:extLst>
          </p:cNvPr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9BEFD484-C72B-AC3E-1CA2-DED6C84EAF31}"/>
              </a:ext>
            </a:extLst>
          </p:cNvPr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0393964D-9E4B-E7B6-DFCC-F484161D0767}"/>
              </a:ext>
            </a:extLst>
          </p:cNvPr>
          <p:cNvSpPr txBox="1"/>
          <p:nvPr/>
        </p:nvSpPr>
        <p:spPr>
          <a:xfrm>
            <a:off x="14185900" y="7848600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6BA2880C-DBFD-7ECA-2B6C-E16C4B2B558A}"/>
              </a:ext>
            </a:extLst>
          </p:cNvPr>
          <p:cNvSpPr txBox="1"/>
          <p:nvPr/>
        </p:nvSpPr>
        <p:spPr>
          <a:xfrm>
            <a:off x="14363700" y="94869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*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페이지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내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인물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사진은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샘플이미지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 </a:t>
            </a:r>
            <a:r>
              <a:rPr lang="ko-KR" sz="1100" b="0" i="0" u="none" strike="noStrike" spc="100">
                <a:solidFill>
                  <a:srgbClr val="FFFFFF">
                    <a:alpha val="63922"/>
                  </a:srgbClr>
                </a:solidFill>
                <a:ea typeface="Elice DigitalBaeum OTF"/>
              </a:rPr>
              <a:t>입니다</a:t>
            </a:r>
            <a:r>
              <a:rPr lang="en-US" sz="1100" b="0" i="0" u="none" strike="noStrike" spc="100">
                <a:solidFill>
                  <a:srgbClr val="FFFFFF">
                    <a:alpha val="63922"/>
                  </a:srgbClr>
                </a:solidFill>
                <a:latin typeface="Elice DigitalBaeum OTF"/>
              </a:rPr>
              <a:t>.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99B7DFDE-620A-93E1-A40B-E88C7B6CC557}"/>
              </a:ext>
            </a:extLst>
          </p:cNvPr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E69487F0-A024-2C37-0666-B2D6601EAB1C}"/>
              </a:ext>
            </a:extLst>
          </p:cNvPr>
          <p:cNvSpPr txBox="1"/>
          <p:nvPr/>
        </p:nvSpPr>
        <p:spPr>
          <a:xfrm>
            <a:off x="1130300" y="49022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9CAFD664-A67E-55D3-DC1A-1AA4E3A848FC}"/>
              </a:ext>
            </a:extLst>
          </p:cNvPr>
          <p:cNvSpPr txBox="1"/>
          <p:nvPr/>
        </p:nvSpPr>
        <p:spPr>
          <a:xfrm>
            <a:off x="1130300" y="52705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02_Project Features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B560BB74-0D01-1F73-AA79-C050FBED7221}"/>
              </a:ext>
            </a:extLst>
          </p:cNvPr>
          <p:cNvSpPr txBox="1"/>
          <p:nvPr/>
        </p:nvSpPr>
        <p:spPr>
          <a:xfrm>
            <a:off x="11303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03_Technology Stack</a:t>
            </a: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601DD6A3-2EE4-D9EA-FC7D-BD6D18E1094F}"/>
              </a:ext>
            </a:extLst>
          </p:cNvPr>
          <p:cNvSpPr txBox="1"/>
          <p:nvPr/>
        </p:nvSpPr>
        <p:spPr>
          <a:xfrm>
            <a:off x="11303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E6FD72"/>
                </a:solidFill>
                <a:latin typeface="Pretendard Light"/>
              </a:rPr>
              <a:t>04_Team Responsibilities</a:t>
            </a:r>
          </a:p>
        </p:txBody>
      </p:sp>
      <p:sp>
        <p:nvSpPr>
          <p:cNvPr id="65" name="TextBox 65">
            <a:extLst>
              <a:ext uri="{FF2B5EF4-FFF2-40B4-BE49-F238E27FC236}">
                <a16:creationId xmlns:a16="http://schemas.microsoft.com/office/drawing/2014/main" id="{57D20DAB-1BB9-7B4D-938B-31292A20961B}"/>
              </a:ext>
            </a:extLst>
          </p:cNvPr>
          <p:cNvSpPr txBox="1"/>
          <p:nvPr/>
        </p:nvSpPr>
        <p:spPr>
          <a:xfrm>
            <a:off x="11303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05_Development Timeline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B6F4C015-B262-2EC1-AE33-A6B97D098FA4}"/>
              </a:ext>
            </a:extLst>
          </p:cNvPr>
          <p:cNvSpPr txBox="1"/>
          <p:nvPr/>
        </p:nvSpPr>
        <p:spPr>
          <a:xfrm>
            <a:off x="1130300" y="67564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AFAFAF"/>
                </a:solidFill>
                <a:latin typeface="Pretendard Light"/>
              </a:rPr>
              <a:t>06_Q &amp; A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A81D0C8A-4BF8-0A2A-E1C6-D1B85CD01EB7}"/>
              </a:ext>
            </a:extLst>
          </p:cNvPr>
          <p:cNvSpPr txBox="1"/>
          <p:nvPr/>
        </p:nvSpPr>
        <p:spPr>
          <a:xfrm>
            <a:off x="14871700" y="1117600"/>
            <a:ext cx="2451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CACACA"/>
                </a:solidFill>
                <a:latin typeface="establish Retrosans"/>
              </a:rPr>
              <a:t>MIRICOMPANY.COM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D1C19836-F80A-47D4-F735-CF5A6F2817C8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2E3D4F"/>
                </a:solidFill>
                <a:latin typeface="establish Retrosans"/>
              </a:rPr>
              <a:t>2080.06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D3600654-1E22-D3BF-AC98-065856B4ED72}"/>
              </a:ext>
            </a:extLst>
          </p:cNvPr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A1EE324B-CD64-0A78-3E29-320C9FA5119C}"/>
              </a:ext>
            </a:extLst>
          </p:cNvPr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9F0AE365-287D-EE97-D91C-BE805C0226E9}"/>
              </a:ext>
            </a:extLst>
          </p:cNvPr>
          <p:cNvSpPr txBox="1"/>
          <p:nvPr/>
        </p:nvSpPr>
        <p:spPr>
          <a:xfrm>
            <a:off x="8534400" y="48260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448EDA07-F6F3-6421-846B-47E542457AE6}"/>
              </a:ext>
            </a:extLst>
          </p:cNvPr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FRONT END  --&gt;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5218C8A3-7B3E-4AD4-427B-0B4AC565694A}"/>
              </a:ext>
            </a:extLst>
          </p:cNvPr>
          <p:cNvSpPr txBox="1"/>
          <p:nvPr/>
        </p:nvSpPr>
        <p:spPr>
          <a:xfrm>
            <a:off x="5499100" y="2578100"/>
            <a:ext cx="736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Team Responsibilities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8797B41F-D526-6DC1-69A7-E36D64428E4E}"/>
              </a:ext>
            </a:extLst>
          </p:cNvPr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&lt;!--   BACK END  --&gt;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2ECCF654-A833-A06B-3245-51025BE2649E}"/>
              </a:ext>
            </a:extLst>
          </p:cNvPr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13A5C49C-5C1A-3629-626C-89256F601EA3}"/>
              </a:ext>
            </a:extLst>
          </p:cNvPr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6E6D1B7A-327E-EB3B-5836-8B75917649CC}"/>
              </a:ext>
            </a:extLst>
          </p:cNvPr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E735166B-C4FE-86FC-21F1-A373551330B1}"/>
              </a:ext>
            </a:extLst>
          </p:cNvPr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나머지 매개변수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72B73EAB-A68F-540D-3302-E1A95E5B277D}"/>
              </a:ext>
            </a:extLst>
          </p:cNvPr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BC4D2E84-096A-1370-9C11-6DA6D70D3A4F}"/>
              </a:ext>
            </a:extLst>
          </p:cNvPr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ko-KR" sz="30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73F466B3-87FC-5C11-EE03-358908E73274}"/>
              </a:ext>
            </a:extLst>
          </p:cNvPr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7EE25E49-37D3-85BF-CBA2-682823FE7C7A}"/>
              </a:ext>
            </a:extLst>
          </p:cNvPr>
          <p:cNvSpPr txBox="1"/>
          <p:nvPr/>
        </p:nvSpPr>
        <p:spPr>
          <a:xfrm>
            <a:off x="14185900" y="4826000"/>
            <a:ext cx="2476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ko-KR" sz="1700" b="0" i="0" u="none" strike="noStrike" spc="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26C011-2E36-1FE1-2B8A-8537B4B53550}"/>
              </a:ext>
            </a:extLst>
          </p:cNvPr>
          <p:cNvSpPr txBox="1"/>
          <p:nvPr/>
        </p:nvSpPr>
        <p:spPr>
          <a:xfrm>
            <a:off x="5867400" y="4537730"/>
            <a:ext cx="234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나머지 매개변수 </a:t>
            </a:r>
            <a:r>
              <a:rPr lang="en-US" altLang="ko-KR" sz="2800" dirty="0">
                <a:solidFill>
                  <a:schemeClr val="bg1"/>
                </a:solidFill>
              </a:rPr>
              <a:t>ex)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EAB1E4F-0CC9-E2A0-AAB7-5C7B678E8F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8181" y="5988968"/>
            <a:ext cx="48772" cy="271295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7D2E4F7-C891-9BD7-E05A-C8F1C79FFD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8384" y="3635560"/>
            <a:ext cx="8367516" cy="50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90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1532</Words>
  <Application>Microsoft Office PowerPoint</Application>
  <PresentationFormat>사용자 지정</PresentationFormat>
  <Paragraphs>695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SB AggroOTF Light</vt:lpstr>
      <vt:lpstr>Pretendard Light</vt:lpstr>
      <vt:lpstr>establish Retrosans</vt:lpstr>
      <vt:lpstr>SB AggroOTF Medium</vt:lpstr>
      <vt:lpstr>Arial</vt:lpstr>
      <vt:lpstr>Elice DigitalBaeum OTF</vt:lpstr>
      <vt:lpstr>Pretendard Regular</vt:lpstr>
      <vt:lpstr>Calibri</vt:lpstr>
      <vt:lpstr>Pretendard ExtraLight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박동민</dc:creator>
  <cp:lastModifiedBy>박동민</cp:lastModifiedBy>
  <cp:revision>2</cp:revision>
  <dcterms:created xsi:type="dcterms:W3CDTF">2006-08-16T00:00:00Z</dcterms:created>
  <dcterms:modified xsi:type="dcterms:W3CDTF">2024-10-09T04:56:56Z</dcterms:modified>
</cp:coreProperties>
</file>